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4.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332" r:id="rId2"/>
    <p:sldId id="333" r:id="rId3"/>
    <p:sldId id="351" r:id="rId4"/>
    <p:sldId id="334" r:id="rId5"/>
    <p:sldId id="335" r:id="rId6"/>
    <p:sldId id="349" r:id="rId7"/>
    <p:sldId id="336" r:id="rId8"/>
    <p:sldId id="337" r:id="rId9"/>
    <p:sldId id="338" r:id="rId10"/>
    <p:sldId id="339" r:id="rId11"/>
    <p:sldId id="340" r:id="rId12"/>
    <p:sldId id="345" r:id="rId13"/>
    <p:sldId id="346" r:id="rId14"/>
    <p:sldId id="341" r:id="rId15"/>
    <p:sldId id="347" r:id="rId16"/>
    <p:sldId id="348" r:id="rId17"/>
    <p:sldId id="352" r:id="rId18"/>
    <p:sldId id="353" r:id="rId19"/>
    <p:sldId id="354" r:id="rId20"/>
    <p:sldId id="342" r:id="rId21"/>
  </p:sldIdLst>
  <p:sldSz cx="12188825" cy="6858000"/>
  <p:notesSz cx="6888163" cy="10020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156" userDrawn="1">
          <p15:clr>
            <a:srgbClr val="A4A3A4"/>
          </p15:clr>
        </p15:guide>
        <p15:guide id="2" pos="217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EC20E35-A176-4012-BC5E-935CFFF8708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86481" autoAdjust="0"/>
  </p:normalViewPr>
  <p:slideViewPr>
    <p:cSldViewPr>
      <p:cViewPr varScale="1">
        <p:scale>
          <a:sx n="80" d="100"/>
          <a:sy n="80" d="100"/>
        </p:scale>
        <p:origin x="120" y="354"/>
      </p:cViewPr>
      <p:guideLst>
        <p:guide pos="3839"/>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50" d="100"/>
          <a:sy n="50" d="100"/>
        </p:scale>
        <p:origin x="2964" y="60"/>
      </p:cViewPr>
      <p:guideLst>
        <p:guide orient="horz" pos="3156"/>
        <p:guide pos="217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a:p>
        </p:txBody>
      </p:sp>
      <p:sp>
        <p:nvSpPr>
          <p:cNvPr id="3" name="Date Placeholder 2"/>
          <p:cNvSpPr>
            <a:spLocks noGrp="1"/>
          </p:cNvSpPr>
          <p:nvPr>
            <p:ph type="dt" sz="quarter" idx="1"/>
          </p:nvPr>
        </p:nvSpPr>
        <p:spPr>
          <a:xfrm>
            <a:off x="3901698" y="0"/>
            <a:ext cx="2984871" cy="501015"/>
          </a:xfrm>
          <a:prstGeom prst="rect">
            <a:avLst/>
          </a:prstGeom>
        </p:spPr>
        <p:txBody>
          <a:bodyPr vert="horz" lIns="96616" tIns="48308" rIns="96616" bIns="48308" rtlCol="0"/>
          <a:lstStyle>
            <a:lvl1pPr algn="r">
              <a:defRPr sz="1300"/>
            </a:lvl1pPr>
          </a:lstStyle>
          <a:p>
            <a:fld id="{784AA43A-3F76-4A13-9CD6-36134EB429E3}" type="datetimeFigureOut">
              <a:rPr lang="en-US"/>
              <a:t>1/24/2020</a:t>
            </a:fld>
            <a:endParaRPr/>
          </a:p>
        </p:txBody>
      </p:sp>
      <p:sp>
        <p:nvSpPr>
          <p:cNvPr id="4" name="Footer Placeholder 3"/>
          <p:cNvSpPr>
            <a:spLocks noGrp="1"/>
          </p:cNvSpPr>
          <p:nvPr>
            <p:ph type="ftr" sz="quarter" idx="2"/>
          </p:nvPr>
        </p:nvSpPr>
        <p:spPr>
          <a:xfrm>
            <a:off x="0" y="9517546"/>
            <a:ext cx="2984871" cy="501015"/>
          </a:xfrm>
          <a:prstGeom prst="rect">
            <a:avLst/>
          </a:prstGeom>
        </p:spPr>
        <p:txBody>
          <a:bodyPr vert="horz" lIns="96616" tIns="48308" rIns="96616" bIns="48308" rtlCol="0" anchor="b"/>
          <a:lstStyle>
            <a:lvl1pPr algn="l">
              <a:defRPr sz="1300"/>
            </a:lvl1pPr>
          </a:lstStyle>
          <a:p>
            <a:endParaRPr/>
          </a:p>
        </p:txBody>
      </p:sp>
      <p:sp>
        <p:nvSpPr>
          <p:cNvPr id="5" name="Slide Number Placeholder 4"/>
          <p:cNvSpPr>
            <a:spLocks noGrp="1"/>
          </p:cNvSpPr>
          <p:nvPr>
            <p:ph type="sldNum" sz="quarter" idx="3"/>
          </p:nvPr>
        </p:nvSpPr>
        <p:spPr>
          <a:xfrm>
            <a:off x="3901698" y="9517546"/>
            <a:ext cx="2984871" cy="501015"/>
          </a:xfrm>
          <a:prstGeom prst="rect">
            <a:avLst/>
          </a:prstGeom>
        </p:spPr>
        <p:txBody>
          <a:bodyPr vert="horz" lIns="96616" tIns="48308" rIns="96616" bIns="48308" rtlCol="0" anchor="b"/>
          <a:lstStyle>
            <a:lvl1pPr algn="r">
              <a:defRPr sz="1300"/>
            </a:lvl1pPr>
          </a:lstStyle>
          <a:p>
            <a:fld id="{A850423A-8BCE-448E-A97B-03A88B2B12C1}" type="slidenum">
              <a:rPr/>
              <a:t>‹#›</a:t>
            </a:fld>
            <a:endParaRPr/>
          </a:p>
        </p:txBody>
      </p:sp>
    </p:spTree>
    <p:extLst>
      <p:ext uri="{BB962C8B-B14F-4D97-AF65-F5344CB8AC3E}">
        <p14:creationId xmlns:p14="http://schemas.microsoft.com/office/powerpoint/2010/main" val="40513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4871" cy="501015"/>
          </a:xfrm>
          <a:prstGeom prst="rect">
            <a:avLst/>
          </a:prstGeom>
        </p:spPr>
        <p:txBody>
          <a:bodyPr vert="horz" lIns="96616" tIns="48308" rIns="96616" bIns="48308" rtlCol="0"/>
          <a:lstStyle>
            <a:lvl1pPr algn="l">
              <a:defRPr sz="1300"/>
            </a:lvl1pPr>
          </a:lstStyle>
          <a:p>
            <a:endParaRPr/>
          </a:p>
        </p:txBody>
      </p:sp>
      <p:sp>
        <p:nvSpPr>
          <p:cNvPr id="3" name="Date Placeholder 2"/>
          <p:cNvSpPr>
            <a:spLocks noGrp="1"/>
          </p:cNvSpPr>
          <p:nvPr>
            <p:ph type="dt" idx="1"/>
          </p:nvPr>
        </p:nvSpPr>
        <p:spPr>
          <a:xfrm>
            <a:off x="3901698" y="0"/>
            <a:ext cx="2984871" cy="501015"/>
          </a:xfrm>
          <a:prstGeom prst="rect">
            <a:avLst/>
          </a:prstGeom>
        </p:spPr>
        <p:txBody>
          <a:bodyPr vert="horz" lIns="96616" tIns="48308" rIns="96616" bIns="48308" rtlCol="0"/>
          <a:lstStyle>
            <a:lvl1pPr algn="r">
              <a:defRPr sz="1300"/>
            </a:lvl1pPr>
          </a:lstStyle>
          <a:p>
            <a:fld id="{5F674A4F-2B7A-4ECB-A400-260B2FFC03C1}" type="datetimeFigureOut">
              <a:rPr lang="en-US"/>
              <a:t>1/24/2020</a:t>
            </a:fld>
            <a:endParaRPr/>
          </a:p>
        </p:txBody>
      </p:sp>
      <p:sp>
        <p:nvSpPr>
          <p:cNvPr id="4" name="Slide Image Placeholder 3"/>
          <p:cNvSpPr>
            <a:spLocks noGrp="1" noRot="1" noChangeAspect="1"/>
          </p:cNvSpPr>
          <p:nvPr>
            <p:ph type="sldImg" idx="2"/>
          </p:nvPr>
        </p:nvSpPr>
        <p:spPr>
          <a:xfrm>
            <a:off x="106363" y="750888"/>
            <a:ext cx="6675437" cy="3757612"/>
          </a:xfrm>
          <a:prstGeom prst="rect">
            <a:avLst/>
          </a:prstGeom>
          <a:noFill/>
          <a:ln w="12700">
            <a:solidFill>
              <a:prstClr val="black"/>
            </a:solidFill>
          </a:ln>
        </p:spPr>
        <p:txBody>
          <a:bodyPr vert="horz" lIns="96616" tIns="48308" rIns="96616" bIns="48308" rtlCol="0" anchor="ctr"/>
          <a:lstStyle/>
          <a:p>
            <a:endParaRPr/>
          </a:p>
        </p:txBody>
      </p:sp>
      <p:sp>
        <p:nvSpPr>
          <p:cNvPr id="5" name="Notes Placeholder 4"/>
          <p:cNvSpPr>
            <a:spLocks noGrp="1"/>
          </p:cNvSpPr>
          <p:nvPr>
            <p:ph type="body" sz="quarter" idx="3"/>
          </p:nvPr>
        </p:nvSpPr>
        <p:spPr>
          <a:xfrm>
            <a:off x="688817" y="4759643"/>
            <a:ext cx="5510530" cy="4509135"/>
          </a:xfrm>
          <a:prstGeom prst="rect">
            <a:avLst/>
          </a:prstGeom>
        </p:spPr>
        <p:txBody>
          <a:bodyPr vert="horz" lIns="96616" tIns="48308" rIns="96616" bIns="48308"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517546"/>
            <a:ext cx="2984871" cy="501015"/>
          </a:xfrm>
          <a:prstGeom prst="rect">
            <a:avLst/>
          </a:prstGeom>
        </p:spPr>
        <p:txBody>
          <a:bodyPr vert="horz" lIns="96616" tIns="48308" rIns="96616" bIns="48308" rtlCol="0" anchor="b"/>
          <a:lstStyle>
            <a:lvl1pPr algn="l">
              <a:defRPr sz="1300"/>
            </a:lvl1pPr>
          </a:lstStyle>
          <a:p>
            <a:endParaRPr/>
          </a:p>
        </p:txBody>
      </p:sp>
      <p:sp>
        <p:nvSpPr>
          <p:cNvPr id="7" name="Slide Number Placeholder 6"/>
          <p:cNvSpPr>
            <a:spLocks noGrp="1"/>
          </p:cNvSpPr>
          <p:nvPr>
            <p:ph type="sldNum" sz="quarter" idx="5"/>
          </p:nvPr>
        </p:nvSpPr>
        <p:spPr>
          <a:xfrm>
            <a:off x="3901698" y="9517546"/>
            <a:ext cx="2984871" cy="501015"/>
          </a:xfrm>
          <a:prstGeom prst="rect">
            <a:avLst/>
          </a:prstGeom>
        </p:spPr>
        <p:txBody>
          <a:bodyPr vert="horz" lIns="96616" tIns="48308" rIns="96616" bIns="48308" rtlCol="0" anchor="b"/>
          <a:lstStyle>
            <a:lvl1pPr algn="r">
              <a:defRPr sz="1300"/>
            </a:lvl1pPr>
          </a:lstStyle>
          <a:p>
            <a:fld id="{01F2A70B-78F2-4DCF-B53B-C990D2FAFB8A}" type="slidenum">
              <a:rPr/>
              <a:t>‹#›</a:t>
            </a:fld>
            <a:endParaRPr/>
          </a:p>
        </p:txBody>
      </p:sp>
    </p:spTree>
    <p:extLst>
      <p:ext uri="{BB962C8B-B14F-4D97-AF65-F5344CB8AC3E}">
        <p14:creationId xmlns:p14="http://schemas.microsoft.com/office/powerpoint/2010/main" val="2411570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1F2A70B-78F2-4DCF-B53B-C990D2FAFB8A}" type="slidenum">
              <a:rPr lang="en-GB" smtClean="0"/>
              <a:t>1</a:t>
            </a:fld>
            <a:endParaRPr lang="en-GB"/>
          </a:p>
        </p:txBody>
      </p:sp>
    </p:spTree>
    <p:extLst>
      <p:ext uri="{BB962C8B-B14F-4D97-AF65-F5344CB8AC3E}">
        <p14:creationId xmlns:p14="http://schemas.microsoft.com/office/powerpoint/2010/main" val="51191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GB" sz="13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3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364547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Genesis 12:4 states Abram was 75 when he left Harran.</a:t>
            </a:r>
          </a:p>
          <a:p>
            <a:r>
              <a:rPr lang="en-GB" dirty="0"/>
              <a:t>Gen 16:16 states Abram 86 when Ishmael was born</a:t>
            </a:r>
          </a:p>
          <a:p>
            <a:r>
              <a:rPr lang="en-GB" dirty="0"/>
              <a:t>16:3 has Sarai giving Hagar to Abram 10 years after they arrived back to Canaan from Egypt</a:t>
            </a:r>
          </a:p>
          <a:p>
            <a:r>
              <a:rPr lang="en-GB" dirty="0"/>
              <a:t>Thus – the total time from leaving Haran to returning to Canaan (including stay in Egypt) was not more than 1 year – more likely 3 months.</a:t>
            </a:r>
          </a:p>
        </p:txBody>
      </p:sp>
      <p:sp>
        <p:nvSpPr>
          <p:cNvPr id="4" name="Slide Number Placeholder 3"/>
          <p:cNvSpPr>
            <a:spLocks noGrp="1"/>
          </p:cNvSpPr>
          <p:nvPr>
            <p:ph type="sldNum" sz="quarter" idx="5"/>
          </p:nvPr>
        </p:nvSpPr>
        <p:spPr/>
        <p:txBody>
          <a:bodyPr/>
          <a:lstStyle/>
          <a:p>
            <a:fld id="{01F2A70B-78F2-4DCF-B53B-C990D2FAFB8A}" type="slidenum">
              <a:rPr lang="en-GB" smtClean="0"/>
              <a:t>8</a:t>
            </a:fld>
            <a:endParaRPr lang="en-GB"/>
          </a:p>
        </p:txBody>
      </p:sp>
    </p:spTree>
    <p:extLst>
      <p:ext uri="{BB962C8B-B14F-4D97-AF65-F5344CB8AC3E}">
        <p14:creationId xmlns:p14="http://schemas.microsoft.com/office/powerpoint/2010/main" val="2028775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GB" sz="13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7122437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F2A70B-78F2-4DCF-B53B-C990D2FAFB8A}" type="slidenum">
              <a:rPr kumimoji="0" lang="en-GB" sz="1300" b="0" i="0" u="none" strike="noStrike" kern="1200" cap="none" spc="0" normalizeH="0" baseline="0" noProof="0" smtClean="0">
                <a:ln>
                  <a:noFill/>
                </a:ln>
                <a:solidFill>
                  <a:prstClr val="black"/>
                </a:solidFill>
                <a:effectLst/>
                <a:uLnTx/>
                <a:uFillTx/>
                <a:latin typeface="Corbe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orbel"/>
              <a:ea typeface="+mn-ea"/>
              <a:cs typeface="+mn-cs"/>
            </a:endParaRPr>
          </a:p>
        </p:txBody>
      </p:sp>
    </p:spTree>
    <p:extLst>
      <p:ext uri="{BB962C8B-B14F-4D97-AF65-F5344CB8AC3E}">
        <p14:creationId xmlns:p14="http://schemas.microsoft.com/office/powerpoint/2010/main" val="3080901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2413" y="1905000"/>
            <a:ext cx="9144000" cy="2667000"/>
          </a:xfrm>
        </p:spPr>
        <p:txBody>
          <a:bodyPr>
            <a:noAutofit/>
          </a:bodyPr>
          <a:lstStyle>
            <a:lvl1pPr>
              <a:defRPr sz="5400"/>
            </a:lvl1pPr>
          </a:lstStyle>
          <a:p>
            <a:r>
              <a:rPr lang="en-US"/>
              <a:t>Click to edit Master title style</a:t>
            </a:r>
            <a:endParaRPr/>
          </a:p>
        </p:txBody>
      </p:sp>
      <p:grpSp>
        <p:nvGrpSpPr>
          <p:cNvPr id="256" name="line" descr="Line graphic"/>
          <p:cNvGrpSpPr/>
          <p:nvPr/>
        </p:nvGrpSpPr>
        <p:grpSpPr bwMode="invGray">
          <a:xfrm>
            <a:off x="1584896" y="4724400"/>
            <a:ext cx="8631936" cy="64008"/>
            <a:chOff x="-4110038" y="2703513"/>
            <a:chExt cx="17394239" cy="160336"/>
          </a:xfrm>
          <a:solidFill>
            <a:schemeClr val="accent1"/>
          </a:solidFill>
        </p:grpSpPr>
        <p:sp>
          <p:nvSpPr>
            <p:cNvPr id="257"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9"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Subtitle 2"/>
          <p:cNvSpPr>
            <a:spLocks noGrp="1"/>
          </p:cNvSpPr>
          <p:nvPr>
            <p:ph type="subTitle" idx="1"/>
          </p:nvPr>
        </p:nvSpPr>
        <p:spPr>
          <a:xfrm>
            <a:off x="1522413" y="5105400"/>
            <a:ext cx="9143999" cy="1066800"/>
          </a:xfrm>
        </p:spPr>
        <p:txBody>
          <a:bodyPr/>
          <a:lstStyle>
            <a:lvl1pPr marL="0" indent="0" algn="l">
              <a:spcBef>
                <a:spcPts val="0"/>
              </a:spcBef>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674356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7" name="line" descr="Line graphic"/>
          <p:cNvGrpSpPr/>
          <p:nvPr/>
        </p:nvGrpSpPr>
        <p:grpSpPr bwMode="invGray">
          <a:xfrm>
            <a:off x="1522413" y="1514475"/>
            <a:ext cx="10569575" cy="64008"/>
            <a:chOff x="1522413" y="1514475"/>
            <a:chExt cx="10569575" cy="64008"/>
          </a:xfrm>
        </p:grpSpPr>
        <p:sp>
          <p:nvSpPr>
            <p:cNvPr id="8" name="Freeform 7"/>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8"/>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9"/>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p:nvPr>
        </p:nvSpPr>
        <p:spPr/>
        <p:txBody>
          <a:bodyPr vert="eaVert"/>
          <a:lstStyle>
            <a:lvl5pPr>
              <a:defRPr/>
            </a:lvl5pPr>
            <a:lvl6pPr marL="1956816">
              <a:defRPr/>
            </a:lvl6pPr>
            <a:lvl7pPr marL="1956816">
              <a:defRPr/>
            </a:lvl7pPr>
            <a:lvl8pPr marL="1956816">
              <a:defRPr/>
            </a:lvl8pPr>
            <a:lvl9pPr marL="1956816">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1/24/2020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12679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361612" y="274639"/>
            <a:ext cx="1371600" cy="5901747"/>
          </a:xfrm>
        </p:spPr>
        <p:txBody>
          <a:bodyPr vert="eaVert"/>
          <a:lstStyle/>
          <a:p>
            <a:r>
              <a:rPr lang="en-US"/>
              <a:t>Click to edit Master title style</a:t>
            </a:r>
            <a:endParaRPr/>
          </a:p>
        </p:txBody>
      </p:sp>
      <p:grpSp>
        <p:nvGrpSpPr>
          <p:cNvPr id="7" name="line" descr="Line graphic"/>
          <p:cNvGrpSpPr/>
          <p:nvPr/>
        </p:nvGrpSpPr>
        <p:grpSpPr bwMode="invGray">
          <a:xfrm rot="5400000">
            <a:off x="6864412" y="3472598"/>
            <a:ext cx="6492240" cy="64008"/>
            <a:chOff x="1522413" y="1514475"/>
            <a:chExt cx="10569575" cy="64008"/>
          </a:xfrm>
        </p:grpSpPr>
        <p:sp>
          <p:nvSpPr>
            <p:cNvPr id="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3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4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5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Vertical Text Placeholder 2"/>
          <p:cNvSpPr>
            <a:spLocks noGrp="1"/>
          </p:cNvSpPr>
          <p:nvPr>
            <p:ph type="body" orient="vert" idx="1" hasCustomPrompt="1"/>
          </p:nvPr>
        </p:nvSpPr>
        <p:spPr>
          <a:xfrm>
            <a:off x="608012" y="277813"/>
            <a:ext cx="9144001" cy="5898573"/>
          </a:xfrm>
        </p:spPr>
        <p:txBody>
          <a:bodyPr vert="eaVert"/>
          <a:lstStyle>
            <a:lvl5pPr>
              <a:defRPr/>
            </a:lvl5pPr>
            <a:lvl6pPr marL="1261872" indent="0">
              <a:buNone/>
              <a:defRPr/>
            </a:lvl6pPr>
            <a:lvl7pPr>
              <a:defRPr/>
            </a:lvl7pPr>
            <a:lvl8pPr>
              <a:defRPr baseline="0"/>
            </a:lvl8pPr>
            <a:lvl9pPr>
              <a:defRPr baseline="0"/>
            </a:lvl9p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endParaRPr lang="en-US" dirty="0"/>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1/24/2020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21179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67" name="line" descr="Line graphic"/>
          <p:cNvGrpSpPr/>
          <p:nvPr/>
        </p:nvGrpSpPr>
        <p:grpSpPr bwMode="invGray">
          <a:xfrm>
            <a:off x="1522413" y="1514475"/>
            <a:ext cx="10569575" cy="64008"/>
            <a:chOff x="1522413" y="1514475"/>
            <a:chExt cx="10569575" cy="64008"/>
          </a:xfrm>
        </p:grpSpPr>
        <p:sp>
          <p:nvSpPr>
            <p:cNvPr id="168"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5"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6"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7"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8"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9"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0"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41"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idx="1"/>
          </p:nvPr>
        </p:nvSpPr>
        <p:spPr/>
        <p:txBody>
          <a:bodyPr/>
          <a:lstStyle>
            <a:lvl2pPr marL="548640">
              <a:defRPr/>
            </a:lvl2pPr>
            <a:lvl3pPr marL="777240">
              <a:defRPr/>
            </a:lvl3pPr>
            <a:lvl4pPr marL="1005840">
              <a:defRPr/>
            </a:lvl4pPr>
            <a:lvl5pPr marL="1234440">
              <a:defRPr/>
            </a:lvl5pPr>
            <a:lvl6pPr marL="1463040">
              <a:defRPr baseline="0"/>
            </a:lvl6pPr>
            <a:lvl7pPr marL="1691640">
              <a:defRPr baseline="0"/>
            </a:lvl7pPr>
            <a:lvl8pPr marL="1920240">
              <a:defRPr baseline="0"/>
            </a:lvl8pPr>
            <a:lvl9pPr marL="2148840">
              <a:defRPr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9AFE8FB1-0A7A-443E-AAF7-31D4FA1AA312}" type="datetimeFigureOut">
              <a:rPr lang="en-US"/>
              <a:t>1/24/2020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dirty="0"/>
          </a:p>
        </p:txBody>
      </p:sp>
    </p:spTree>
    <p:extLst>
      <p:ext uri="{BB962C8B-B14F-4D97-AF65-F5344CB8AC3E}">
        <p14:creationId xmlns:p14="http://schemas.microsoft.com/office/powerpoint/2010/main" val="2614472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Autofit/>
          </a:bodyPr>
          <a:lstStyle>
            <a:lvl1pPr algn="l">
              <a:defRPr sz="4400" b="0" cap="none" baseline="0"/>
            </a:lvl1pPr>
          </a:lstStyle>
          <a:p>
            <a:r>
              <a:rPr lang="en-US"/>
              <a:t>Click to edit Master title style</a:t>
            </a:r>
            <a:endParaRPr/>
          </a:p>
        </p:txBody>
      </p:sp>
      <p:grpSp>
        <p:nvGrpSpPr>
          <p:cNvPr id="255" name="line" descr="Line graphic"/>
          <p:cNvGrpSpPr/>
          <p:nvPr/>
        </p:nvGrpSpPr>
        <p:grpSpPr bwMode="invGray">
          <a:xfrm>
            <a:off x="1584896" y="4724400"/>
            <a:ext cx="8631936" cy="64008"/>
            <a:chOff x="-4110038" y="2703513"/>
            <a:chExt cx="17394239" cy="160336"/>
          </a:xfrm>
          <a:solidFill>
            <a:schemeClr val="accent1"/>
          </a:solidFill>
        </p:grpSpPr>
        <p:sp>
          <p:nvSpPr>
            <p:cNvPr id="256" name="Freeform 5"/>
            <p:cNvSpPr>
              <a:spLocks/>
            </p:cNvSpPr>
            <p:nvPr/>
          </p:nvSpPr>
          <p:spPr bwMode="invGray">
            <a:xfrm>
              <a:off x="12815888" y="2768600"/>
              <a:ext cx="468313" cy="19050"/>
            </a:xfrm>
            <a:custGeom>
              <a:avLst/>
              <a:gdLst>
                <a:gd name="T0" fmla="*/ 21 w 244"/>
                <a:gd name="T1" fmla="*/ 5 h 8"/>
                <a:gd name="T2" fmla="*/ 21 w 244"/>
                <a:gd name="T3" fmla="*/ 5 h 8"/>
                <a:gd name="T4" fmla="*/ 52 w 244"/>
                <a:gd name="T5" fmla="*/ 7 h 8"/>
                <a:gd name="T6" fmla="*/ 100 w 244"/>
                <a:gd name="T7" fmla="*/ 5 h 8"/>
                <a:gd name="T8" fmla="*/ 125 w 244"/>
                <a:gd name="T9" fmla="*/ 7 h 8"/>
                <a:gd name="T10" fmla="*/ 202 w 244"/>
                <a:gd name="T11" fmla="*/ 6 h 8"/>
                <a:gd name="T12" fmla="*/ 156 w 244"/>
                <a:gd name="T13" fmla="*/ 5 h 8"/>
                <a:gd name="T14" fmla="*/ 244 w 244"/>
                <a:gd name="T15" fmla="*/ 3 h 8"/>
                <a:gd name="T16" fmla="*/ 161 w 244"/>
                <a:gd name="T17" fmla="*/ 3 h 8"/>
                <a:gd name="T18" fmla="*/ 165 w 244"/>
                <a:gd name="T19" fmla="*/ 2 h 8"/>
                <a:gd name="T20" fmla="*/ 96 w 244"/>
                <a:gd name="T21" fmla="*/ 2 h 8"/>
                <a:gd name="T22" fmla="*/ 111 w 244"/>
                <a:gd name="T23" fmla="*/ 1 h 8"/>
                <a:gd name="T24" fmla="*/ 0 w 244"/>
                <a:gd name="T25" fmla="*/ 5 h 8"/>
                <a:gd name="T26" fmla="*/ 21 w 244"/>
                <a:gd name="T27"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4" h="8">
                  <a:moveTo>
                    <a:pt x="21" y="5"/>
                  </a:moveTo>
                  <a:lnTo>
                    <a:pt x="21" y="5"/>
                  </a:lnTo>
                  <a:cubicBezTo>
                    <a:pt x="42" y="5"/>
                    <a:pt x="59" y="7"/>
                    <a:pt x="52" y="7"/>
                  </a:cubicBezTo>
                  <a:cubicBezTo>
                    <a:pt x="94" y="6"/>
                    <a:pt x="94" y="8"/>
                    <a:pt x="100" y="5"/>
                  </a:cubicBezTo>
                  <a:cubicBezTo>
                    <a:pt x="127" y="4"/>
                    <a:pt x="155" y="6"/>
                    <a:pt x="125" y="7"/>
                  </a:cubicBezTo>
                  <a:lnTo>
                    <a:pt x="202" y="6"/>
                  </a:lnTo>
                  <a:lnTo>
                    <a:pt x="156" y="5"/>
                  </a:lnTo>
                  <a:cubicBezTo>
                    <a:pt x="168" y="2"/>
                    <a:pt x="230" y="6"/>
                    <a:pt x="244" y="3"/>
                  </a:cubicBezTo>
                  <a:lnTo>
                    <a:pt x="161" y="3"/>
                  </a:lnTo>
                  <a:lnTo>
                    <a:pt x="165" y="2"/>
                  </a:lnTo>
                  <a:cubicBezTo>
                    <a:pt x="146" y="3"/>
                    <a:pt x="109" y="2"/>
                    <a:pt x="96" y="2"/>
                  </a:cubicBezTo>
                  <a:cubicBezTo>
                    <a:pt x="98" y="1"/>
                    <a:pt x="97" y="1"/>
                    <a:pt x="111" y="1"/>
                  </a:cubicBezTo>
                  <a:cubicBezTo>
                    <a:pt x="10" y="0"/>
                    <a:pt x="84" y="5"/>
                    <a:pt x="0" y="5"/>
                  </a:cubicBezTo>
                  <a:cubicBezTo>
                    <a:pt x="5" y="5"/>
                    <a:pt x="12" y="5"/>
                    <a:pt x="21"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7" name="Freeform 6"/>
            <p:cNvSpPr>
              <a:spLocks/>
            </p:cNvSpPr>
            <p:nvPr/>
          </p:nvSpPr>
          <p:spPr bwMode="invGray">
            <a:xfrm>
              <a:off x="12380913" y="2755900"/>
              <a:ext cx="461963" cy="26987"/>
            </a:xfrm>
            <a:custGeom>
              <a:avLst/>
              <a:gdLst>
                <a:gd name="T0" fmla="*/ 162 w 241"/>
                <a:gd name="T1" fmla="*/ 4 h 12"/>
                <a:gd name="T2" fmla="*/ 162 w 241"/>
                <a:gd name="T3" fmla="*/ 4 h 12"/>
                <a:gd name="T4" fmla="*/ 127 w 241"/>
                <a:gd name="T5" fmla="*/ 7 h 12"/>
                <a:gd name="T6" fmla="*/ 68 w 241"/>
                <a:gd name="T7" fmla="*/ 6 h 12"/>
                <a:gd name="T8" fmla="*/ 53 w 241"/>
                <a:gd name="T9" fmla="*/ 9 h 12"/>
                <a:gd name="T10" fmla="*/ 79 w 241"/>
                <a:gd name="T11" fmla="*/ 9 h 12"/>
                <a:gd name="T12" fmla="*/ 18 w 241"/>
                <a:gd name="T13" fmla="*/ 11 h 12"/>
                <a:gd name="T14" fmla="*/ 101 w 241"/>
                <a:gd name="T15" fmla="*/ 10 h 12"/>
                <a:gd name="T16" fmla="*/ 195 w 241"/>
                <a:gd name="T17" fmla="*/ 12 h 12"/>
                <a:gd name="T18" fmla="*/ 226 w 241"/>
                <a:gd name="T19" fmla="*/ 11 h 12"/>
                <a:gd name="T20" fmla="*/ 215 w 241"/>
                <a:gd name="T21" fmla="*/ 11 h 12"/>
                <a:gd name="T22" fmla="*/ 213 w 241"/>
                <a:gd name="T23" fmla="*/ 7 h 12"/>
                <a:gd name="T24" fmla="*/ 172 w 241"/>
                <a:gd name="T25" fmla="*/ 7 h 12"/>
                <a:gd name="T26" fmla="*/ 241 w 241"/>
                <a:gd name="T27" fmla="*/ 4 h 12"/>
                <a:gd name="T28" fmla="*/ 123 w 241"/>
                <a:gd name="T29" fmla="*/ 0 h 12"/>
                <a:gd name="T30" fmla="*/ 162 w 241"/>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1" h="12">
                  <a:moveTo>
                    <a:pt x="162" y="4"/>
                  </a:moveTo>
                  <a:lnTo>
                    <a:pt x="162" y="4"/>
                  </a:lnTo>
                  <a:lnTo>
                    <a:pt x="127" y="7"/>
                  </a:lnTo>
                  <a:lnTo>
                    <a:pt x="68" y="6"/>
                  </a:lnTo>
                  <a:cubicBezTo>
                    <a:pt x="67" y="7"/>
                    <a:pt x="24" y="8"/>
                    <a:pt x="53" y="9"/>
                  </a:cubicBezTo>
                  <a:cubicBezTo>
                    <a:pt x="59" y="9"/>
                    <a:pt x="70" y="8"/>
                    <a:pt x="79" y="9"/>
                  </a:cubicBezTo>
                  <a:cubicBezTo>
                    <a:pt x="73" y="11"/>
                    <a:pt x="0" y="9"/>
                    <a:pt x="18" y="11"/>
                  </a:cubicBezTo>
                  <a:cubicBezTo>
                    <a:pt x="65" y="11"/>
                    <a:pt x="72" y="12"/>
                    <a:pt x="101" y="10"/>
                  </a:cubicBezTo>
                  <a:cubicBezTo>
                    <a:pt x="144" y="11"/>
                    <a:pt x="175" y="11"/>
                    <a:pt x="195" y="12"/>
                  </a:cubicBezTo>
                  <a:cubicBezTo>
                    <a:pt x="208" y="12"/>
                    <a:pt x="209" y="11"/>
                    <a:pt x="226" y="11"/>
                  </a:cubicBezTo>
                  <a:lnTo>
                    <a:pt x="215" y="11"/>
                  </a:lnTo>
                  <a:lnTo>
                    <a:pt x="213" y="7"/>
                  </a:lnTo>
                  <a:cubicBezTo>
                    <a:pt x="199" y="8"/>
                    <a:pt x="187" y="7"/>
                    <a:pt x="172" y="7"/>
                  </a:cubicBezTo>
                  <a:lnTo>
                    <a:pt x="241" y="4"/>
                  </a:lnTo>
                  <a:cubicBezTo>
                    <a:pt x="219" y="1"/>
                    <a:pt x="151" y="2"/>
                    <a:pt x="123" y="0"/>
                  </a:cubicBezTo>
                  <a:cubicBezTo>
                    <a:pt x="157" y="4"/>
                    <a:pt x="96" y="2"/>
                    <a:pt x="162" y="4"/>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8" name="Freeform 7"/>
            <p:cNvSpPr>
              <a:spLocks/>
            </p:cNvSpPr>
            <p:nvPr/>
          </p:nvSpPr>
          <p:spPr bwMode="invGray">
            <a:xfrm>
              <a:off x="12814300" y="2779713"/>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59" name="Freeform 8"/>
            <p:cNvSpPr>
              <a:spLocks/>
            </p:cNvSpPr>
            <p:nvPr/>
          </p:nvSpPr>
          <p:spPr bwMode="invGray">
            <a:xfrm>
              <a:off x="2738437" y="2795588"/>
              <a:ext cx="425450" cy="15875"/>
            </a:xfrm>
            <a:custGeom>
              <a:avLst/>
              <a:gdLst>
                <a:gd name="T0" fmla="*/ 77 w 222"/>
                <a:gd name="T1" fmla="*/ 5 h 7"/>
                <a:gd name="T2" fmla="*/ 77 w 222"/>
                <a:gd name="T3" fmla="*/ 5 h 7"/>
                <a:gd name="T4" fmla="*/ 56 w 222"/>
                <a:gd name="T5" fmla="*/ 6 h 7"/>
                <a:gd name="T6" fmla="*/ 222 w 222"/>
                <a:gd name="T7" fmla="*/ 5 h 7"/>
                <a:gd name="T8" fmla="*/ 200 w 222"/>
                <a:gd name="T9" fmla="*/ 3 h 7"/>
                <a:gd name="T10" fmla="*/ 137 w 222"/>
                <a:gd name="T11" fmla="*/ 4 h 7"/>
                <a:gd name="T12" fmla="*/ 149 w 222"/>
                <a:gd name="T13" fmla="*/ 3 h 7"/>
                <a:gd name="T14" fmla="*/ 109 w 222"/>
                <a:gd name="T15" fmla="*/ 0 h 7"/>
                <a:gd name="T16" fmla="*/ 106 w 222"/>
                <a:gd name="T17" fmla="*/ 0 h 7"/>
                <a:gd name="T18" fmla="*/ 0 w 222"/>
                <a:gd name="T19" fmla="*/ 7 h 7"/>
                <a:gd name="T20" fmla="*/ 77 w 222"/>
                <a:gd name="T21"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2" h="7">
                  <a:moveTo>
                    <a:pt x="77" y="5"/>
                  </a:moveTo>
                  <a:lnTo>
                    <a:pt x="77" y="5"/>
                  </a:lnTo>
                  <a:cubicBezTo>
                    <a:pt x="62" y="5"/>
                    <a:pt x="58" y="5"/>
                    <a:pt x="56" y="6"/>
                  </a:cubicBezTo>
                  <a:lnTo>
                    <a:pt x="222" y="5"/>
                  </a:lnTo>
                  <a:cubicBezTo>
                    <a:pt x="216" y="5"/>
                    <a:pt x="169" y="4"/>
                    <a:pt x="200" y="3"/>
                  </a:cubicBezTo>
                  <a:cubicBezTo>
                    <a:pt x="186" y="2"/>
                    <a:pt x="143" y="3"/>
                    <a:pt x="137" y="4"/>
                  </a:cubicBezTo>
                  <a:lnTo>
                    <a:pt x="149" y="3"/>
                  </a:lnTo>
                  <a:cubicBezTo>
                    <a:pt x="110" y="5"/>
                    <a:pt x="84" y="1"/>
                    <a:pt x="109" y="0"/>
                  </a:cubicBezTo>
                  <a:lnTo>
                    <a:pt x="106" y="0"/>
                  </a:lnTo>
                  <a:lnTo>
                    <a:pt x="0" y="7"/>
                  </a:lnTo>
                  <a:cubicBezTo>
                    <a:pt x="39" y="7"/>
                    <a:pt x="30" y="5"/>
                    <a:pt x="77"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0" name="Freeform 9"/>
            <p:cNvSpPr>
              <a:spLocks/>
            </p:cNvSpPr>
            <p:nvPr/>
          </p:nvSpPr>
          <p:spPr bwMode="invGray">
            <a:xfrm>
              <a:off x="-3646488" y="2800350"/>
              <a:ext cx="46038" cy="3175"/>
            </a:xfrm>
            <a:custGeom>
              <a:avLst/>
              <a:gdLst>
                <a:gd name="T0" fmla="*/ 0 w 24"/>
                <a:gd name="T1" fmla="*/ 1 h 1"/>
                <a:gd name="T2" fmla="*/ 0 w 24"/>
                <a:gd name="T3" fmla="*/ 1 h 1"/>
                <a:gd name="T4" fmla="*/ 21 w 24"/>
                <a:gd name="T5" fmla="*/ 0 h 1"/>
                <a:gd name="T6" fmla="*/ 0 w 24"/>
                <a:gd name="T7" fmla="*/ 1 h 1"/>
              </a:gdLst>
              <a:ahLst/>
              <a:cxnLst>
                <a:cxn ang="0">
                  <a:pos x="T0" y="T1"/>
                </a:cxn>
                <a:cxn ang="0">
                  <a:pos x="T2" y="T3"/>
                </a:cxn>
                <a:cxn ang="0">
                  <a:pos x="T4" y="T5"/>
                </a:cxn>
                <a:cxn ang="0">
                  <a:pos x="T6" y="T7"/>
                </a:cxn>
              </a:cxnLst>
              <a:rect l="0" t="0" r="r" b="b"/>
              <a:pathLst>
                <a:path w="24" h="1">
                  <a:moveTo>
                    <a:pt x="0" y="1"/>
                  </a:moveTo>
                  <a:lnTo>
                    <a:pt x="0" y="1"/>
                  </a:lnTo>
                  <a:cubicBezTo>
                    <a:pt x="21" y="0"/>
                    <a:pt x="24" y="0"/>
                    <a:pt x="21" y="0"/>
                  </a:cubicBez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1" name="Freeform 10"/>
            <p:cNvSpPr>
              <a:spLocks/>
            </p:cNvSpPr>
            <p:nvPr/>
          </p:nvSpPr>
          <p:spPr bwMode="invGray">
            <a:xfrm>
              <a:off x="2627312" y="2816225"/>
              <a:ext cx="63500" cy="4762"/>
            </a:xfrm>
            <a:custGeom>
              <a:avLst/>
              <a:gdLst>
                <a:gd name="T0" fmla="*/ 33 w 33"/>
                <a:gd name="T1" fmla="*/ 0 h 2"/>
                <a:gd name="T2" fmla="*/ 33 w 33"/>
                <a:gd name="T3" fmla="*/ 0 h 2"/>
                <a:gd name="T4" fmla="*/ 0 w 33"/>
                <a:gd name="T5" fmla="*/ 2 h 2"/>
                <a:gd name="T6" fmla="*/ 33 w 33"/>
                <a:gd name="T7" fmla="*/ 0 h 2"/>
              </a:gdLst>
              <a:ahLst/>
              <a:cxnLst>
                <a:cxn ang="0">
                  <a:pos x="T0" y="T1"/>
                </a:cxn>
                <a:cxn ang="0">
                  <a:pos x="T2" y="T3"/>
                </a:cxn>
                <a:cxn ang="0">
                  <a:pos x="T4" y="T5"/>
                </a:cxn>
                <a:cxn ang="0">
                  <a:pos x="T6" y="T7"/>
                </a:cxn>
              </a:cxnLst>
              <a:rect l="0" t="0" r="r" b="b"/>
              <a:pathLst>
                <a:path w="33" h="2">
                  <a:moveTo>
                    <a:pt x="33" y="0"/>
                  </a:moveTo>
                  <a:lnTo>
                    <a:pt x="33" y="0"/>
                  </a:lnTo>
                  <a:lnTo>
                    <a:pt x="0" y="2"/>
                  </a:lnTo>
                  <a:cubicBezTo>
                    <a:pt x="14" y="1"/>
                    <a:pt x="25" y="1"/>
                    <a:pt x="3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2" name="Freeform 11"/>
            <p:cNvSpPr>
              <a:spLocks/>
            </p:cNvSpPr>
            <p:nvPr/>
          </p:nvSpPr>
          <p:spPr bwMode="invGray">
            <a:xfrm>
              <a:off x="3103562" y="2741613"/>
              <a:ext cx="28575" cy="3175"/>
            </a:xfrm>
            <a:custGeom>
              <a:avLst/>
              <a:gdLst>
                <a:gd name="T0" fmla="*/ 15 w 15"/>
                <a:gd name="T1" fmla="*/ 0 h 1"/>
                <a:gd name="T2" fmla="*/ 15 w 15"/>
                <a:gd name="T3" fmla="*/ 0 h 1"/>
                <a:gd name="T4" fmla="*/ 15 w 15"/>
                <a:gd name="T5" fmla="*/ 0 h 1"/>
                <a:gd name="T6" fmla="*/ 0 w 15"/>
                <a:gd name="T7" fmla="*/ 1 h 1"/>
                <a:gd name="T8" fmla="*/ 0 w 15"/>
                <a:gd name="T9" fmla="*/ 1 h 1"/>
                <a:gd name="T10" fmla="*/ 15 w 15"/>
                <a:gd name="T11" fmla="*/ 0 h 1"/>
              </a:gdLst>
              <a:ahLst/>
              <a:cxnLst>
                <a:cxn ang="0">
                  <a:pos x="T0" y="T1"/>
                </a:cxn>
                <a:cxn ang="0">
                  <a:pos x="T2" y="T3"/>
                </a:cxn>
                <a:cxn ang="0">
                  <a:pos x="T4" y="T5"/>
                </a:cxn>
                <a:cxn ang="0">
                  <a:pos x="T6" y="T7"/>
                </a:cxn>
                <a:cxn ang="0">
                  <a:pos x="T8" y="T9"/>
                </a:cxn>
                <a:cxn ang="0">
                  <a:pos x="T10" y="T11"/>
                </a:cxn>
              </a:cxnLst>
              <a:rect l="0" t="0" r="r" b="b"/>
              <a:pathLst>
                <a:path w="15" h="1">
                  <a:moveTo>
                    <a:pt x="15" y="0"/>
                  </a:moveTo>
                  <a:lnTo>
                    <a:pt x="15" y="0"/>
                  </a:lnTo>
                  <a:cubicBezTo>
                    <a:pt x="15" y="0"/>
                    <a:pt x="15" y="0"/>
                    <a:pt x="15" y="0"/>
                  </a:cubicBezTo>
                  <a:lnTo>
                    <a:pt x="0" y="1"/>
                  </a:lnTo>
                  <a:lnTo>
                    <a:pt x="0" y="1"/>
                  </a:lnTo>
                  <a:lnTo>
                    <a:pt x="1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3" name="Freeform 12"/>
            <p:cNvSpPr>
              <a:spLocks/>
            </p:cNvSpPr>
            <p:nvPr/>
          </p:nvSpPr>
          <p:spPr bwMode="invGray">
            <a:xfrm>
              <a:off x="1227137" y="2836863"/>
              <a:ext cx="20638" cy="0"/>
            </a:xfrm>
            <a:custGeom>
              <a:avLst/>
              <a:gdLst>
                <a:gd name="T0" fmla="*/ 11 w 11"/>
                <a:gd name="T1" fmla="*/ 11 w 11"/>
                <a:gd name="T2" fmla="*/ 0 w 11"/>
                <a:gd name="T3" fmla="*/ 11 w 11"/>
              </a:gdLst>
              <a:ahLst/>
              <a:cxnLst>
                <a:cxn ang="0">
                  <a:pos x="T0" y="0"/>
                </a:cxn>
                <a:cxn ang="0">
                  <a:pos x="T1" y="0"/>
                </a:cxn>
                <a:cxn ang="0">
                  <a:pos x="T2" y="0"/>
                </a:cxn>
                <a:cxn ang="0">
                  <a:pos x="T3" y="0"/>
                </a:cxn>
              </a:cxnLst>
              <a:rect l="0" t="0" r="r" b="b"/>
              <a:pathLst>
                <a:path w="11">
                  <a:moveTo>
                    <a:pt x="11" y="0"/>
                  </a:moveTo>
                  <a:lnTo>
                    <a:pt x="11" y="0"/>
                  </a:ln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4" name="Freeform 13"/>
            <p:cNvSpPr>
              <a:spLocks/>
            </p:cNvSpPr>
            <p:nvPr/>
          </p:nvSpPr>
          <p:spPr bwMode="invGray">
            <a:xfrm>
              <a:off x="3660775" y="2713038"/>
              <a:ext cx="331788" cy="20637"/>
            </a:xfrm>
            <a:custGeom>
              <a:avLst/>
              <a:gdLst>
                <a:gd name="T0" fmla="*/ 173 w 173"/>
                <a:gd name="T1" fmla="*/ 0 h 9"/>
                <a:gd name="T2" fmla="*/ 173 w 173"/>
                <a:gd name="T3" fmla="*/ 0 h 9"/>
                <a:gd name="T4" fmla="*/ 99 w 173"/>
                <a:gd name="T5" fmla="*/ 2 h 9"/>
                <a:gd name="T6" fmla="*/ 89 w 173"/>
                <a:gd name="T7" fmla="*/ 1 h 9"/>
                <a:gd name="T8" fmla="*/ 64 w 173"/>
                <a:gd name="T9" fmla="*/ 2 h 9"/>
                <a:gd name="T10" fmla="*/ 79 w 173"/>
                <a:gd name="T11" fmla="*/ 2 h 9"/>
                <a:gd name="T12" fmla="*/ 0 w 173"/>
                <a:gd name="T13" fmla="*/ 8 h 9"/>
                <a:gd name="T14" fmla="*/ 78 w 173"/>
                <a:gd name="T15" fmla="*/ 7 h 9"/>
                <a:gd name="T16" fmla="*/ 98 w 173"/>
                <a:gd name="T17" fmla="*/ 6 h 9"/>
                <a:gd name="T18" fmla="*/ 159 w 173"/>
                <a:gd name="T19" fmla="*/ 2 h 9"/>
                <a:gd name="T20" fmla="*/ 173 w 173"/>
                <a:gd name="T2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3" h="9">
                  <a:moveTo>
                    <a:pt x="173" y="0"/>
                  </a:moveTo>
                  <a:lnTo>
                    <a:pt x="173" y="0"/>
                  </a:lnTo>
                  <a:lnTo>
                    <a:pt x="99" y="2"/>
                  </a:lnTo>
                  <a:cubicBezTo>
                    <a:pt x="109" y="2"/>
                    <a:pt x="74" y="2"/>
                    <a:pt x="89" y="1"/>
                  </a:cubicBezTo>
                  <a:cubicBezTo>
                    <a:pt x="84" y="1"/>
                    <a:pt x="57" y="1"/>
                    <a:pt x="64" y="2"/>
                  </a:cubicBezTo>
                  <a:lnTo>
                    <a:pt x="79" y="2"/>
                  </a:lnTo>
                  <a:cubicBezTo>
                    <a:pt x="41" y="5"/>
                    <a:pt x="64" y="6"/>
                    <a:pt x="0" y="8"/>
                  </a:cubicBezTo>
                  <a:cubicBezTo>
                    <a:pt x="40" y="9"/>
                    <a:pt x="57" y="8"/>
                    <a:pt x="78" y="7"/>
                  </a:cubicBezTo>
                  <a:lnTo>
                    <a:pt x="98" y="6"/>
                  </a:lnTo>
                  <a:lnTo>
                    <a:pt x="159" y="2"/>
                  </a:lnTo>
                  <a:lnTo>
                    <a:pt x="17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5" name="Freeform 14"/>
            <p:cNvSpPr>
              <a:spLocks/>
            </p:cNvSpPr>
            <p:nvPr/>
          </p:nvSpPr>
          <p:spPr bwMode="invGray">
            <a:xfrm>
              <a:off x="-1674813" y="2768600"/>
              <a:ext cx="1588" cy="0"/>
            </a:xfrm>
            <a:custGeom>
              <a:avLst/>
              <a:gdLst>
                <a:gd name="T0" fmla="*/ 0 w 1"/>
                <a:gd name="T1" fmla="*/ 0 w 1"/>
                <a:gd name="T2" fmla="*/ 1 w 1"/>
                <a:gd name="T3" fmla="*/ 0 w 1"/>
              </a:gdLst>
              <a:ahLst/>
              <a:cxnLst>
                <a:cxn ang="0">
                  <a:pos x="T0" y="0"/>
                </a:cxn>
                <a:cxn ang="0">
                  <a:pos x="T1" y="0"/>
                </a:cxn>
                <a:cxn ang="0">
                  <a:pos x="T2" y="0"/>
                </a:cxn>
                <a:cxn ang="0">
                  <a:pos x="T3" y="0"/>
                </a:cxn>
              </a:cxnLst>
              <a:rect l="0" t="0" r="r" b="b"/>
              <a:pathLst>
                <a:path w="1">
                  <a:moveTo>
                    <a:pt x="0" y="0"/>
                  </a:moveTo>
                  <a:lnTo>
                    <a:pt x="0" y="0"/>
                  </a:lnTo>
                  <a:lnTo>
                    <a:pt x="1"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6" name="Freeform 15"/>
            <p:cNvSpPr>
              <a:spLocks/>
            </p:cNvSpPr>
            <p:nvPr/>
          </p:nvSpPr>
          <p:spPr bwMode="invGray">
            <a:xfrm>
              <a:off x="-1673225" y="2767013"/>
              <a:ext cx="36513" cy="1587"/>
            </a:xfrm>
            <a:custGeom>
              <a:avLst/>
              <a:gdLst>
                <a:gd name="T0" fmla="*/ 3 w 19"/>
                <a:gd name="T1" fmla="*/ 0 h 1"/>
                <a:gd name="T2" fmla="*/ 3 w 19"/>
                <a:gd name="T3" fmla="*/ 0 h 1"/>
                <a:gd name="T4" fmla="*/ 0 w 19"/>
                <a:gd name="T5" fmla="*/ 1 h 1"/>
                <a:gd name="T6" fmla="*/ 3 w 19"/>
                <a:gd name="T7" fmla="*/ 0 h 1"/>
              </a:gdLst>
              <a:ahLst/>
              <a:cxnLst>
                <a:cxn ang="0">
                  <a:pos x="T0" y="T1"/>
                </a:cxn>
                <a:cxn ang="0">
                  <a:pos x="T2" y="T3"/>
                </a:cxn>
                <a:cxn ang="0">
                  <a:pos x="T4" y="T5"/>
                </a:cxn>
                <a:cxn ang="0">
                  <a:pos x="T6" y="T7"/>
                </a:cxn>
              </a:cxnLst>
              <a:rect l="0" t="0" r="r" b="b"/>
              <a:pathLst>
                <a:path w="19" h="1">
                  <a:moveTo>
                    <a:pt x="3" y="0"/>
                  </a:moveTo>
                  <a:lnTo>
                    <a:pt x="3" y="0"/>
                  </a:lnTo>
                  <a:lnTo>
                    <a:pt x="0" y="1"/>
                  </a:lnTo>
                  <a:cubicBezTo>
                    <a:pt x="4" y="0"/>
                    <a:pt x="19" y="0"/>
                    <a:pt x="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7" name="Freeform 16"/>
            <p:cNvSpPr>
              <a:spLocks/>
            </p:cNvSpPr>
            <p:nvPr/>
          </p:nvSpPr>
          <p:spPr bwMode="invGray">
            <a:xfrm>
              <a:off x="2690812" y="2811463"/>
              <a:ext cx="47625" cy="4762"/>
            </a:xfrm>
            <a:custGeom>
              <a:avLst/>
              <a:gdLst>
                <a:gd name="T0" fmla="*/ 13 w 25"/>
                <a:gd name="T1" fmla="*/ 0 h 2"/>
                <a:gd name="T2" fmla="*/ 13 w 25"/>
                <a:gd name="T3" fmla="*/ 0 h 2"/>
                <a:gd name="T4" fmla="*/ 0 w 25"/>
                <a:gd name="T5" fmla="*/ 2 h 2"/>
                <a:gd name="T6" fmla="*/ 25 w 25"/>
                <a:gd name="T7" fmla="*/ 0 h 2"/>
                <a:gd name="T8" fmla="*/ 13 w 25"/>
                <a:gd name="T9" fmla="*/ 0 h 2"/>
              </a:gdLst>
              <a:ahLst/>
              <a:cxnLst>
                <a:cxn ang="0">
                  <a:pos x="T0" y="T1"/>
                </a:cxn>
                <a:cxn ang="0">
                  <a:pos x="T2" y="T3"/>
                </a:cxn>
                <a:cxn ang="0">
                  <a:pos x="T4" y="T5"/>
                </a:cxn>
                <a:cxn ang="0">
                  <a:pos x="T6" y="T7"/>
                </a:cxn>
                <a:cxn ang="0">
                  <a:pos x="T8" y="T9"/>
                </a:cxn>
              </a:cxnLst>
              <a:rect l="0" t="0" r="r" b="b"/>
              <a:pathLst>
                <a:path w="25" h="2">
                  <a:moveTo>
                    <a:pt x="13" y="0"/>
                  </a:moveTo>
                  <a:lnTo>
                    <a:pt x="13" y="0"/>
                  </a:lnTo>
                  <a:cubicBezTo>
                    <a:pt x="12" y="0"/>
                    <a:pt x="7" y="1"/>
                    <a:pt x="0" y="2"/>
                  </a:cubicBezTo>
                  <a:lnTo>
                    <a:pt x="25"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8" name="Freeform 17"/>
            <p:cNvSpPr>
              <a:spLocks/>
            </p:cNvSpPr>
            <p:nvPr/>
          </p:nvSpPr>
          <p:spPr bwMode="invGray">
            <a:xfrm>
              <a:off x="2822575" y="2794000"/>
              <a:ext cx="163513" cy="4762"/>
            </a:xfrm>
            <a:custGeom>
              <a:avLst/>
              <a:gdLst>
                <a:gd name="T0" fmla="*/ 0 w 85"/>
                <a:gd name="T1" fmla="*/ 2 h 2"/>
                <a:gd name="T2" fmla="*/ 0 w 85"/>
                <a:gd name="T3" fmla="*/ 2 h 2"/>
                <a:gd name="T4" fmla="*/ 62 w 85"/>
                <a:gd name="T5" fmla="*/ 1 h 2"/>
                <a:gd name="T6" fmla="*/ 85 w 85"/>
                <a:gd name="T7" fmla="*/ 0 h 2"/>
                <a:gd name="T8" fmla="*/ 0 w 85"/>
                <a:gd name="T9" fmla="*/ 2 h 2"/>
              </a:gdLst>
              <a:ahLst/>
              <a:cxnLst>
                <a:cxn ang="0">
                  <a:pos x="T0" y="T1"/>
                </a:cxn>
                <a:cxn ang="0">
                  <a:pos x="T2" y="T3"/>
                </a:cxn>
                <a:cxn ang="0">
                  <a:pos x="T4" y="T5"/>
                </a:cxn>
                <a:cxn ang="0">
                  <a:pos x="T6" y="T7"/>
                </a:cxn>
                <a:cxn ang="0">
                  <a:pos x="T8" y="T9"/>
                </a:cxn>
              </a:cxnLst>
              <a:rect l="0" t="0" r="r" b="b"/>
              <a:pathLst>
                <a:path w="85" h="2">
                  <a:moveTo>
                    <a:pt x="0" y="2"/>
                  </a:moveTo>
                  <a:lnTo>
                    <a:pt x="0" y="2"/>
                  </a:lnTo>
                  <a:lnTo>
                    <a:pt x="62" y="1"/>
                  </a:lnTo>
                  <a:lnTo>
                    <a:pt x="8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69" name="Freeform 18"/>
            <p:cNvSpPr>
              <a:spLocks/>
            </p:cNvSpPr>
            <p:nvPr/>
          </p:nvSpPr>
          <p:spPr bwMode="invGray">
            <a:xfrm>
              <a:off x="715962" y="2809875"/>
              <a:ext cx="1911350" cy="50800"/>
            </a:xfrm>
            <a:custGeom>
              <a:avLst/>
              <a:gdLst>
                <a:gd name="T0" fmla="*/ 375 w 996"/>
                <a:gd name="T1" fmla="*/ 13 h 23"/>
                <a:gd name="T2" fmla="*/ 375 w 996"/>
                <a:gd name="T3" fmla="*/ 13 h 23"/>
                <a:gd name="T4" fmla="*/ 348 w 996"/>
                <a:gd name="T5" fmla="*/ 9 h 23"/>
                <a:gd name="T6" fmla="*/ 277 w 996"/>
                <a:gd name="T7" fmla="*/ 12 h 23"/>
                <a:gd name="T8" fmla="*/ 366 w 996"/>
                <a:gd name="T9" fmla="*/ 16 h 23"/>
                <a:gd name="T10" fmla="*/ 257 w 996"/>
                <a:gd name="T11" fmla="*/ 19 h 23"/>
                <a:gd name="T12" fmla="*/ 301 w 996"/>
                <a:gd name="T13" fmla="*/ 14 h 23"/>
                <a:gd name="T14" fmla="*/ 249 w 996"/>
                <a:gd name="T15" fmla="*/ 16 h 23"/>
                <a:gd name="T16" fmla="*/ 76 w 996"/>
                <a:gd name="T17" fmla="*/ 16 h 23"/>
                <a:gd name="T18" fmla="*/ 5 w 996"/>
                <a:gd name="T19" fmla="*/ 20 h 23"/>
                <a:gd name="T20" fmla="*/ 93 w 996"/>
                <a:gd name="T21" fmla="*/ 23 h 23"/>
                <a:gd name="T22" fmla="*/ 84 w 996"/>
                <a:gd name="T23" fmla="*/ 22 h 23"/>
                <a:gd name="T24" fmla="*/ 125 w 996"/>
                <a:gd name="T25" fmla="*/ 23 h 23"/>
                <a:gd name="T26" fmla="*/ 151 w 996"/>
                <a:gd name="T27" fmla="*/ 20 h 23"/>
                <a:gd name="T28" fmla="*/ 191 w 996"/>
                <a:gd name="T29" fmla="*/ 20 h 23"/>
                <a:gd name="T30" fmla="*/ 168 w 996"/>
                <a:gd name="T31" fmla="*/ 21 h 23"/>
                <a:gd name="T32" fmla="*/ 264 w 996"/>
                <a:gd name="T33" fmla="*/ 20 h 23"/>
                <a:gd name="T34" fmla="*/ 252 w 996"/>
                <a:gd name="T35" fmla="*/ 22 h 23"/>
                <a:gd name="T36" fmla="*/ 371 w 996"/>
                <a:gd name="T37" fmla="*/ 18 h 23"/>
                <a:gd name="T38" fmla="*/ 341 w 996"/>
                <a:gd name="T39" fmla="*/ 21 h 23"/>
                <a:gd name="T40" fmla="*/ 539 w 996"/>
                <a:gd name="T41" fmla="*/ 20 h 23"/>
                <a:gd name="T42" fmla="*/ 527 w 996"/>
                <a:gd name="T43" fmla="*/ 19 h 23"/>
                <a:gd name="T44" fmla="*/ 575 w 996"/>
                <a:gd name="T45" fmla="*/ 21 h 23"/>
                <a:gd name="T46" fmla="*/ 766 w 996"/>
                <a:gd name="T47" fmla="*/ 20 h 23"/>
                <a:gd name="T48" fmla="*/ 996 w 996"/>
                <a:gd name="T49" fmla="*/ 5 h 23"/>
                <a:gd name="T50" fmla="*/ 969 w 996"/>
                <a:gd name="T51" fmla="*/ 6 h 23"/>
                <a:gd name="T52" fmla="*/ 973 w 996"/>
                <a:gd name="T53" fmla="*/ 1 h 23"/>
                <a:gd name="T54" fmla="*/ 897 w 996"/>
                <a:gd name="T55" fmla="*/ 5 h 23"/>
                <a:gd name="T56" fmla="*/ 872 w 996"/>
                <a:gd name="T57" fmla="*/ 0 h 23"/>
                <a:gd name="T58" fmla="*/ 535 w 996"/>
                <a:gd name="T59" fmla="*/ 14 h 23"/>
                <a:gd name="T60" fmla="*/ 389 w 996"/>
                <a:gd name="T61" fmla="*/ 13 h 23"/>
                <a:gd name="T62" fmla="*/ 476 w 996"/>
                <a:gd name="T63" fmla="*/ 9 h 23"/>
                <a:gd name="T64" fmla="*/ 387 w 996"/>
                <a:gd name="T65" fmla="*/ 9 h 23"/>
                <a:gd name="T66" fmla="*/ 375 w 996"/>
                <a:gd name="T67" fmla="*/ 1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96" h="23">
                  <a:moveTo>
                    <a:pt x="375" y="13"/>
                  </a:moveTo>
                  <a:lnTo>
                    <a:pt x="375" y="13"/>
                  </a:lnTo>
                  <a:cubicBezTo>
                    <a:pt x="247" y="14"/>
                    <a:pt x="407" y="10"/>
                    <a:pt x="348" y="9"/>
                  </a:cubicBezTo>
                  <a:cubicBezTo>
                    <a:pt x="312" y="10"/>
                    <a:pt x="299" y="11"/>
                    <a:pt x="277" y="12"/>
                  </a:cubicBezTo>
                  <a:cubicBezTo>
                    <a:pt x="379" y="10"/>
                    <a:pt x="263" y="17"/>
                    <a:pt x="366" y="16"/>
                  </a:cubicBezTo>
                  <a:cubicBezTo>
                    <a:pt x="352" y="19"/>
                    <a:pt x="292" y="19"/>
                    <a:pt x="257" y="19"/>
                  </a:cubicBezTo>
                  <a:cubicBezTo>
                    <a:pt x="218" y="16"/>
                    <a:pt x="292" y="17"/>
                    <a:pt x="301" y="14"/>
                  </a:cubicBezTo>
                  <a:cubicBezTo>
                    <a:pt x="259" y="14"/>
                    <a:pt x="267" y="15"/>
                    <a:pt x="249" y="16"/>
                  </a:cubicBezTo>
                  <a:cubicBezTo>
                    <a:pt x="184" y="16"/>
                    <a:pt x="115" y="20"/>
                    <a:pt x="76" y="16"/>
                  </a:cubicBezTo>
                  <a:cubicBezTo>
                    <a:pt x="29" y="17"/>
                    <a:pt x="32" y="18"/>
                    <a:pt x="5" y="20"/>
                  </a:cubicBezTo>
                  <a:cubicBezTo>
                    <a:pt x="0" y="23"/>
                    <a:pt x="75" y="21"/>
                    <a:pt x="93" y="23"/>
                  </a:cubicBezTo>
                  <a:cubicBezTo>
                    <a:pt x="89" y="23"/>
                    <a:pt x="82" y="23"/>
                    <a:pt x="84" y="22"/>
                  </a:cubicBezTo>
                  <a:lnTo>
                    <a:pt x="125" y="23"/>
                  </a:lnTo>
                  <a:cubicBezTo>
                    <a:pt x="86" y="22"/>
                    <a:pt x="130" y="20"/>
                    <a:pt x="151" y="20"/>
                  </a:cubicBezTo>
                  <a:cubicBezTo>
                    <a:pt x="165" y="20"/>
                    <a:pt x="195" y="19"/>
                    <a:pt x="191" y="20"/>
                  </a:cubicBezTo>
                  <a:lnTo>
                    <a:pt x="168" y="21"/>
                  </a:lnTo>
                  <a:cubicBezTo>
                    <a:pt x="198" y="22"/>
                    <a:pt x="233" y="19"/>
                    <a:pt x="264" y="20"/>
                  </a:cubicBezTo>
                  <a:cubicBezTo>
                    <a:pt x="265" y="21"/>
                    <a:pt x="254" y="21"/>
                    <a:pt x="252" y="22"/>
                  </a:cubicBezTo>
                  <a:cubicBezTo>
                    <a:pt x="286" y="20"/>
                    <a:pt x="320" y="20"/>
                    <a:pt x="371" y="18"/>
                  </a:cubicBezTo>
                  <a:lnTo>
                    <a:pt x="341" y="21"/>
                  </a:lnTo>
                  <a:cubicBezTo>
                    <a:pt x="382" y="18"/>
                    <a:pt x="475" y="19"/>
                    <a:pt x="539" y="20"/>
                  </a:cubicBezTo>
                  <a:cubicBezTo>
                    <a:pt x="532" y="20"/>
                    <a:pt x="519" y="19"/>
                    <a:pt x="527" y="19"/>
                  </a:cubicBezTo>
                  <a:cubicBezTo>
                    <a:pt x="564" y="18"/>
                    <a:pt x="593" y="20"/>
                    <a:pt x="575" y="21"/>
                  </a:cubicBezTo>
                  <a:cubicBezTo>
                    <a:pt x="612" y="19"/>
                    <a:pt x="716" y="23"/>
                    <a:pt x="766" y="20"/>
                  </a:cubicBezTo>
                  <a:lnTo>
                    <a:pt x="996" y="5"/>
                  </a:lnTo>
                  <a:cubicBezTo>
                    <a:pt x="988" y="5"/>
                    <a:pt x="978" y="6"/>
                    <a:pt x="969" y="6"/>
                  </a:cubicBezTo>
                  <a:cubicBezTo>
                    <a:pt x="948" y="3"/>
                    <a:pt x="937" y="4"/>
                    <a:pt x="973" y="1"/>
                  </a:cubicBezTo>
                  <a:cubicBezTo>
                    <a:pt x="937" y="3"/>
                    <a:pt x="951" y="5"/>
                    <a:pt x="897" y="5"/>
                  </a:cubicBezTo>
                  <a:cubicBezTo>
                    <a:pt x="918" y="3"/>
                    <a:pt x="924" y="0"/>
                    <a:pt x="872" y="0"/>
                  </a:cubicBezTo>
                  <a:cubicBezTo>
                    <a:pt x="742" y="3"/>
                    <a:pt x="656" y="10"/>
                    <a:pt x="535" y="14"/>
                  </a:cubicBezTo>
                  <a:cubicBezTo>
                    <a:pt x="530" y="12"/>
                    <a:pt x="435" y="13"/>
                    <a:pt x="389" y="13"/>
                  </a:cubicBezTo>
                  <a:cubicBezTo>
                    <a:pt x="406" y="11"/>
                    <a:pt x="441" y="10"/>
                    <a:pt x="476" y="9"/>
                  </a:cubicBezTo>
                  <a:lnTo>
                    <a:pt x="387" y="9"/>
                  </a:lnTo>
                  <a:lnTo>
                    <a:pt x="375" y="1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0" name="Freeform 19"/>
            <p:cNvSpPr>
              <a:spLocks/>
            </p:cNvSpPr>
            <p:nvPr/>
          </p:nvSpPr>
          <p:spPr bwMode="invGray">
            <a:xfrm>
              <a:off x="1995487" y="2822575"/>
              <a:ext cx="20638" cy="0"/>
            </a:xfrm>
            <a:custGeom>
              <a:avLst/>
              <a:gdLst>
                <a:gd name="T0" fmla="*/ 10 w 10"/>
                <a:gd name="T1" fmla="*/ 10 w 10"/>
                <a:gd name="T2" fmla="*/ 0 w 10"/>
                <a:gd name="T3" fmla="*/ 10 w 10"/>
              </a:gdLst>
              <a:ahLst/>
              <a:cxnLst>
                <a:cxn ang="0">
                  <a:pos x="T0" y="0"/>
                </a:cxn>
                <a:cxn ang="0">
                  <a:pos x="T1" y="0"/>
                </a:cxn>
                <a:cxn ang="0">
                  <a:pos x="T2" y="0"/>
                </a:cxn>
                <a:cxn ang="0">
                  <a:pos x="T3" y="0"/>
                </a:cxn>
              </a:cxnLst>
              <a:rect l="0" t="0" r="r" b="b"/>
              <a:pathLst>
                <a:path w="10">
                  <a:moveTo>
                    <a:pt x="10" y="0"/>
                  </a:moveTo>
                  <a:lnTo>
                    <a:pt x="10" y="0"/>
                  </a:lnTo>
                  <a:lnTo>
                    <a:pt x="0" y="0"/>
                  </a:lnTo>
                  <a:cubicBezTo>
                    <a:pt x="1" y="0"/>
                    <a:pt x="4" y="0"/>
                    <a:pt x="1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1" name="Freeform 20"/>
            <p:cNvSpPr>
              <a:spLocks/>
            </p:cNvSpPr>
            <p:nvPr/>
          </p:nvSpPr>
          <p:spPr bwMode="invGray">
            <a:xfrm>
              <a:off x="1630362" y="2830513"/>
              <a:ext cx="22225" cy="0"/>
            </a:xfrm>
            <a:custGeom>
              <a:avLst/>
              <a:gdLst>
                <a:gd name="T0" fmla="*/ 11 w 12"/>
                <a:gd name="T1" fmla="*/ 11 w 12"/>
                <a:gd name="T2" fmla="*/ 12 w 12"/>
                <a:gd name="T3" fmla="*/ 0 w 12"/>
                <a:gd name="T4" fmla="*/ 11 w 12"/>
              </a:gdLst>
              <a:ahLst/>
              <a:cxnLst>
                <a:cxn ang="0">
                  <a:pos x="T0" y="0"/>
                </a:cxn>
                <a:cxn ang="0">
                  <a:pos x="T1" y="0"/>
                </a:cxn>
                <a:cxn ang="0">
                  <a:pos x="T2" y="0"/>
                </a:cxn>
                <a:cxn ang="0">
                  <a:pos x="T3" y="0"/>
                </a:cxn>
                <a:cxn ang="0">
                  <a:pos x="T4" y="0"/>
                </a:cxn>
              </a:cxnLst>
              <a:rect l="0" t="0" r="r" b="b"/>
              <a:pathLst>
                <a:path w="12">
                  <a:moveTo>
                    <a:pt x="11" y="0"/>
                  </a:moveTo>
                  <a:lnTo>
                    <a:pt x="11" y="0"/>
                  </a:lnTo>
                  <a:cubicBezTo>
                    <a:pt x="12" y="0"/>
                    <a:pt x="11" y="0"/>
                    <a:pt x="12" y="0"/>
                  </a:cubicBezTo>
                  <a:lnTo>
                    <a:pt x="0" y="0"/>
                  </a:lnTo>
                  <a:lnTo>
                    <a:pt x="1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2" name="Freeform 21"/>
            <p:cNvSpPr>
              <a:spLocks/>
            </p:cNvSpPr>
            <p:nvPr/>
          </p:nvSpPr>
          <p:spPr bwMode="invGray">
            <a:xfrm>
              <a:off x="2651125" y="2798763"/>
              <a:ext cx="46038" cy="1587"/>
            </a:xfrm>
            <a:custGeom>
              <a:avLst/>
              <a:gdLst>
                <a:gd name="T0" fmla="*/ 3 w 24"/>
                <a:gd name="T1" fmla="*/ 1 h 1"/>
                <a:gd name="T2" fmla="*/ 3 w 24"/>
                <a:gd name="T3" fmla="*/ 1 h 1"/>
                <a:gd name="T4" fmla="*/ 24 w 24"/>
                <a:gd name="T5" fmla="*/ 0 h 1"/>
                <a:gd name="T6" fmla="*/ 8 w 24"/>
                <a:gd name="T7" fmla="*/ 1 h 1"/>
                <a:gd name="T8" fmla="*/ 3 w 24"/>
                <a:gd name="T9" fmla="*/ 1 h 1"/>
              </a:gdLst>
              <a:ahLst/>
              <a:cxnLst>
                <a:cxn ang="0">
                  <a:pos x="T0" y="T1"/>
                </a:cxn>
                <a:cxn ang="0">
                  <a:pos x="T2" y="T3"/>
                </a:cxn>
                <a:cxn ang="0">
                  <a:pos x="T4" y="T5"/>
                </a:cxn>
                <a:cxn ang="0">
                  <a:pos x="T6" y="T7"/>
                </a:cxn>
                <a:cxn ang="0">
                  <a:pos x="T8" y="T9"/>
                </a:cxn>
              </a:cxnLst>
              <a:rect l="0" t="0" r="r" b="b"/>
              <a:pathLst>
                <a:path w="24" h="1">
                  <a:moveTo>
                    <a:pt x="3" y="1"/>
                  </a:moveTo>
                  <a:lnTo>
                    <a:pt x="3" y="1"/>
                  </a:lnTo>
                  <a:lnTo>
                    <a:pt x="24" y="0"/>
                  </a:lnTo>
                  <a:lnTo>
                    <a:pt x="8" y="1"/>
                  </a:lnTo>
                  <a:cubicBezTo>
                    <a:pt x="2" y="1"/>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3" name="Freeform 22"/>
            <p:cNvSpPr>
              <a:spLocks/>
            </p:cNvSpPr>
            <p:nvPr/>
          </p:nvSpPr>
          <p:spPr bwMode="invGray">
            <a:xfrm>
              <a:off x="2698750" y="2809875"/>
              <a:ext cx="19050" cy="1587"/>
            </a:xfrm>
            <a:custGeom>
              <a:avLst/>
              <a:gdLst>
                <a:gd name="T0" fmla="*/ 4 w 10"/>
                <a:gd name="T1" fmla="*/ 0 h 1"/>
                <a:gd name="T2" fmla="*/ 4 w 10"/>
                <a:gd name="T3" fmla="*/ 0 h 1"/>
                <a:gd name="T4" fmla="*/ 0 w 10"/>
                <a:gd name="T5" fmla="*/ 1 h 1"/>
                <a:gd name="T6" fmla="*/ 9 w 10"/>
                <a:gd name="T7" fmla="*/ 1 h 1"/>
                <a:gd name="T8" fmla="*/ 4 w 10"/>
                <a:gd name="T9" fmla="*/ 0 h 1"/>
              </a:gdLst>
              <a:ahLst/>
              <a:cxnLst>
                <a:cxn ang="0">
                  <a:pos x="T0" y="T1"/>
                </a:cxn>
                <a:cxn ang="0">
                  <a:pos x="T2" y="T3"/>
                </a:cxn>
                <a:cxn ang="0">
                  <a:pos x="T4" y="T5"/>
                </a:cxn>
                <a:cxn ang="0">
                  <a:pos x="T6" y="T7"/>
                </a:cxn>
                <a:cxn ang="0">
                  <a:pos x="T8" y="T9"/>
                </a:cxn>
              </a:cxnLst>
              <a:rect l="0" t="0" r="r" b="b"/>
              <a:pathLst>
                <a:path w="10" h="1">
                  <a:moveTo>
                    <a:pt x="4" y="0"/>
                  </a:moveTo>
                  <a:lnTo>
                    <a:pt x="4" y="0"/>
                  </a:lnTo>
                  <a:lnTo>
                    <a:pt x="0" y="1"/>
                  </a:lnTo>
                  <a:lnTo>
                    <a:pt x="9" y="1"/>
                  </a:lnTo>
                  <a:cubicBezTo>
                    <a:pt x="10" y="0"/>
                    <a:pt x="9" y="0"/>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4" name="Freeform 23"/>
            <p:cNvSpPr>
              <a:spLocks/>
            </p:cNvSpPr>
            <p:nvPr/>
          </p:nvSpPr>
          <p:spPr bwMode="invGray">
            <a:xfrm>
              <a:off x="469900" y="2800350"/>
              <a:ext cx="23813" cy="3175"/>
            </a:xfrm>
            <a:custGeom>
              <a:avLst/>
              <a:gdLst>
                <a:gd name="T0" fmla="*/ 13 w 13"/>
                <a:gd name="T1" fmla="*/ 0 h 1"/>
                <a:gd name="T2" fmla="*/ 13 w 13"/>
                <a:gd name="T3" fmla="*/ 0 h 1"/>
                <a:gd name="T4" fmla="*/ 0 w 13"/>
                <a:gd name="T5" fmla="*/ 1 h 1"/>
                <a:gd name="T6" fmla="*/ 13 w 13"/>
                <a:gd name="T7" fmla="*/ 0 h 1"/>
              </a:gdLst>
              <a:ahLst/>
              <a:cxnLst>
                <a:cxn ang="0">
                  <a:pos x="T0" y="T1"/>
                </a:cxn>
                <a:cxn ang="0">
                  <a:pos x="T2" y="T3"/>
                </a:cxn>
                <a:cxn ang="0">
                  <a:pos x="T4" y="T5"/>
                </a:cxn>
                <a:cxn ang="0">
                  <a:pos x="T6" y="T7"/>
                </a:cxn>
              </a:cxnLst>
              <a:rect l="0" t="0" r="r" b="b"/>
              <a:pathLst>
                <a:path w="13" h="1">
                  <a:moveTo>
                    <a:pt x="13" y="0"/>
                  </a:moveTo>
                  <a:lnTo>
                    <a:pt x="13" y="0"/>
                  </a:lnTo>
                  <a:lnTo>
                    <a:pt x="0" y="1"/>
                  </a:lnTo>
                  <a:cubicBezTo>
                    <a:pt x="8" y="1"/>
                    <a:pt x="11" y="1"/>
                    <a:pt x="1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5" name="Freeform 24"/>
            <p:cNvSpPr>
              <a:spLocks/>
            </p:cNvSpPr>
            <p:nvPr/>
          </p:nvSpPr>
          <p:spPr bwMode="invGray">
            <a:xfrm>
              <a:off x="998537" y="2811463"/>
              <a:ext cx="1076325" cy="20637"/>
            </a:xfrm>
            <a:custGeom>
              <a:avLst/>
              <a:gdLst>
                <a:gd name="T0" fmla="*/ 85 w 561"/>
                <a:gd name="T1" fmla="*/ 9 h 9"/>
                <a:gd name="T2" fmla="*/ 85 w 561"/>
                <a:gd name="T3" fmla="*/ 9 h 9"/>
                <a:gd name="T4" fmla="*/ 154 w 561"/>
                <a:gd name="T5" fmla="*/ 6 h 9"/>
                <a:gd name="T6" fmla="*/ 135 w 561"/>
                <a:gd name="T7" fmla="*/ 6 h 9"/>
                <a:gd name="T8" fmla="*/ 314 w 561"/>
                <a:gd name="T9" fmla="*/ 5 h 9"/>
                <a:gd name="T10" fmla="*/ 341 w 561"/>
                <a:gd name="T11" fmla="*/ 8 h 9"/>
                <a:gd name="T12" fmla="*/ 433 w 561"/>
                <a:gd name="T13" fmla="*/ 5 h 9"/>
                <a:gd name="T14" fmla="*/ 520 w 561"/>
                <a:gd name="T15" fmla="*/ 5 h 9"/>
                <a:gd name="T16" fmla="*/ 490 w 561"/>
                <a:gd name="T17" fmla="*/ 3 h 9"/>
                <a:gd name="T18" fmla="*/ 498 w 561"/>
                <a:gd name="T19" fmla="*/ 2 h 9"/>
                <a:gd name="T20" fmla="*/ 395 w 561"/>
                <a:gd name="T21" fmla="*/ 3 h 9"/>
                <a:gd name="T22" fmla="*/ 411 w 561"/>
                <a:gd name="T23" fmla="*/ 1 h 9"/>
                <a:gd name="T24" fmla="*/ 261 w 561"/>
                <a:gd name="T25" fmla="*/ 4 h 9"/>
                <a:gd name="T26" fmla="*/ 210 w 561"/>
                <a:gd name="T27" fmla="*/ 3 h 9"/>
                <a:gd name="T28" fmla="*/ 1 w 561"/>
                <a:gd name="T29" fmla="*/ 7 h 9"/>
                <a:gd name="T30" fmla="*/ 85 w 561"/>
                <a:gd name="T31" fmla="*/ 6 h 9"/>
                <a:gd name="T32" fmla="*/ 85 w 561"/>
                <a:gd name="T33" fmla="*/ 9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1" h="9">
                  <a:moveTo>
                    <a:pt x="85" y="9"/>
                  </a:moveTo>
                  <a:lnTo>
                    <a:pt x="85" y="9"/>
                  </a:lnTo>
                  <a:cubicBezTo>
                    <a:pt x="130" y="9"/>
                    <a:pt x="90" y="6"/>
                    <a:pt x="154" y="6"/>
                  </a:cubicBezTo>
                  <a:lnTo>
                    <a:pt x="135" y="6"/>
                  </a:lnTo>
                  <a:cubicBezTo>
                    <a:pt x="180" y="5"/>
                    <a:pt x="260" y="5"/>
                    <a:pt x="314" y="5"/>
                  </a:cubicBezTo>
                  <a:cubicBezTo>
                    <a:pt x="308" y="6"/>
                    <a:pt x="347" y="6"/>
                    <a:pt x="341" y="8"/>
                  </a:cubicBezTo>
                  <a:cubicBezTo>
                    <a:pt x="377" y="8"/>
                    <a:pt x="414" y="7"/>
                    <a:pt x="433" y="5"/>
                  </a:cubicBezTo>
                  <a:cubicBezTo>
                    <a:pt x="456" y="6"/>
                    <a:pt x="491" y="4"/>
                    <a:pt x="520" y="5"/>
                  </a:cubicBezTo>
                  <a:cubicBezTo>
                    <a:pt x="507" y="4"/>
                    <a:pt x="561" y="1"/>
                    <a:pt x="490" y="3"/>
                  </a:cubicBezTo>
                  <a:cubicBezTo>
                    <a:pt x="496" y="3"/>
                    <a:pt x="492" y="2"/>
                    <a:pt x="498" y="2"/>
                  </a:cubicBezTo>
                  <a:cubicBezTo>
                    <a:pt x="452" y="1"/>
                    <a:pt x="434" y="3"/>
                    <a:pt x="395" y="3"/>
                  </a:cubicBezTo>
                  <a:cubicBezTo>
                    <a:pt x="372" y="2"/>
                    <a:pt x="433" y="2"/>
                    <a:pt x="411" y="1"/>
                  </a:cubicBezTo>
                  <a:cubicBezTo>
                    <a:pt x="362" y="2"/>
                    <a:pt x="258" y="0"/>
                    <a:pt x="261" y="4"/>
                  </a:cubicBezTo>
                  <a:cubicBezTo>
                    <a:pt x="225" y="5"/>
                    <a:pt x="220" y="4"/>
                    <a:pt x="210" y="3"/>
                  </a:cubicBezTo>
                  <a:cubicBezTo>
                    <a:pt x="153" y="7"/>
                    <a:pt x="0" y="1"/>
                    <a:pt x="1" y="7"/>
                  </a:cubicBezTo>
                  <a:cubicBezTo>
                    <a:pt x="21" y="7"/>
                    <a:pt x="55" y="7"/>
                    <a:pt x="85" y="6"/>
                  </a:cubicBezTo>
                  <a:lnTo>
                    <a:pt x="85" y="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6" name="Freeform 25"/>
            <p:cNvSpPr>
              <a:spLocks/>
            </p:cNvSpPr>
            <p:nvPr/>
          </p:nvSpPr>
          <p:spPr bwMode="invGray">
            <a:xfrm>
              <a:off x="2495550" y="2803525"/>
              <a:ext cx="17463" cy="0"/>
            </a:xfrm>
            <a:custGeom>
              <a:avLst/>
              <a:gdLst>
                <a:gd name="T0" fmla="*/ 9 w 9"/>
                <a:gd name="T1" fmla="*/ 9 w 9"/>
                <a:gd name="T2" fmla="*/ 0 w 9"/>
                <a:gd name="T3" fmla="*/ 9 w 9"/>
              </a:gdLst>
              <a:ahLst/>
              <a:cxnLst>
                <a:cxn ang="0">
                  <a:pos x="T0" y="0"/>
                </a:cxn>
                <a:cxn ang="0">
                  <a:pos x="T1" y="0"/>
                </a:cxn>
                <a:cxn ang="0">
                  <a:pos x="T2" y="0"/>
                </a:cxn>
                <a:cxn ang="0">
                  <a:pos x="T3" y="0"/>
                </a:cxn>
              </a:cxnLst>
              <a:rect l="0" t="0" r="r" b="b"/>
              <a:pathLst>
                <a:path w="9">
                  <a:moveTo>
                    <a:pt x="9" y="0"/>
                  </a:moveTo>
                  <a:lnTo>
                    <a:pt x="9" y="0"/>
                  </a:lnTo>
                  <a:lnTo>
                    <a:pt x="0" y="0"/>
                  </a:lnTo>
                  <a:lnTo>
                    <a:pt x="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7" name="Freeform 26"/>
            <p:cNvSpPr>
              <a:spLocks noEditPoints="1"/>
            </p:cNvSpPr>
            <p:nvPr/>
          </p:nvSpPr>
          <p:spPr bwMode="invGray">
            <a:xfrm>
              <a:off x="2538412" y="2816225"/>
              <a:ext cx="1057275" cy="31750"/>
            </a:xfrm>
            <a:custGeom>
              <a:avLst/>
              <a:gdLst>
                <a:gd name="T0" fmla="*/ 495 w 551"/>
                <a:gd name="T1" fmla="*/ 10 h 14"/>
                <a:gd name="T2" fmla="*/ 495 w 551"/>
                <a:gd name="T3" fmla="*/ 10 h 14"/>
                <a:gd name="T4" fmla="*/ 461 w 551"/>
                <a:gd name="T5" fmla="*/ 9 h 14"/>
                <a:gd name="T6" fmla="*/ 495 w 551"/>
                <a:gd name="T7" fmla="*/ 10 h 14"/>
                <a:gd name="T8" fmla="*/ 551 w 551"/>
                <a:gd name="T9" fmla="*/ 9 h 14"/>
                <a:gd name="T10" fmla="*/ 551 w 551"/>
                <a:gd name="T11" fmla="*/ 9 h 14"/>
                <a:gd name="T12" fmla="*/ 532 w 551"/>
                <a:gd name="T13" fmla="*/ 13 h 14"/>
                <a:gd name="T14" fmla="*/ 294 w 551"/>
                <a:gd name="T15" fmla="*/ 13 h 14"/>
                <a:gd name="T16" fmla="*/ 304 w 551"/>
                <a:gd name="T17" fmla="*/ 12 h 14"/>
                <a:gd name="T18" fmla="*/ 93 w 551"/>
                <a:gd name="T19" fmla="*/ 14 h 14"/>
                <a:gd name="T20" fmla="*/ 38 w 551"/>
                <a:gd name="T21" fmla="*/ 12 h 14"/>
                <a:gd name="T22" fmla="*/ 4 w 551"/>
                <a:gd name="T23" fmla="*/ 12 h 14"/>
                <a:gd name="T24" fmla="*/ 31 w 551"/>
                <a:gd name="T25" fmla="*/ 11 h 14"/>
                <a:gd name="T26" fmla="*/ 16 w 551"/>
                <a:gd name="T27" fmla="*/ 11 h 14"/>
                <a:gd name="T28" fmla="*/ 73 w 551"/>
                <a:gd name="T29" fmla="*/ 6 h 14"/>
                <a:gd name="T30" fmla="*/ 39 w 551"/>
                <a:gd name="T31" fmla="*/ 10 h 14"/>
                <a:gd name="T32" fmla="*/ 62 w 551"/>
                <a:gd name="T33" fmla="*/ 8 h 14"/>
                <a:gd name="T34" fmla="*/ 90 w 551"/>
                <a:gd name="T35" fmla="*/ 10 h 14"/>
                <a:gd name="T36" fmla="*/ 157 w 551"/>
                <a:gd name="T37" fmla="*/ 9 h 14"/>
                <a:gd name="T38" fmla="*/ 193 w 551"/>
                <a:gd name="T39" fmla="*/ 11 h 14"/>
                <a:gd name="T40" fmla="*/ 215 w 551"/>
                <a:gd name="T41" fmla="*/ 8 h 14"/>
                <a:gd name="T42" fmla="*/ 280 w 551"/>
                <a:gd name="T43" fmla="*/ 8 h 14"/>
                <a:gd name="T44" fmla="*/ 373 w 551"/>
                <a:gd name="T45" fmla="*/ 0 h 14"/>
                <a:gd name="T46" fmla="*/ 452 w 551"/>
                <a:gd name="T47" fmla="*/ 6 h 14"/>
                <a:gd name="T48" fmla="*/ 329 w 551"/>
                <a:gd name="T49" fmla="*/ 7 h 14"/>
                <a:gd name="T50" fmla="*/ 282 w 551"/>
                <a:gd name="T51" fmla="*/ 11 h 14"/>
                <a:gd name="T52" fmla="*/ 389 w 551"/>
                <a:gd name="T53" fmla="*/ 9 h 14"/>
                <a:gd name="T54" fmla="*/ 377 w 551"/>
                <a:gd name="T55" fmla="*/ 10 h 14"/>
                <a:gd name="T56" fmla="*/ 494 w 551"/>
                <a:gd name="T57" fmla="*/ 8 h 14"/>
                <a:gd name="T58" fmla="*/ 510 w 551"/>
                <a:gd name="T59" fmla="*/ 9 h 14"/>
                <a:gd name="T60" fmla="*/ 551 w 551"/>
                <a:gd name="T61"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51" h="14">
                  <a:moveTo>
                    <a:pt x="495" y="10"/>
                  </a:moveTo>
                  <a:lnTo>
                    <a:pt x="495" y="10"/>
                  </a:lnTo>
                  <a:lnTo>
                    <a:pt x="461" y="9"/>
                  </a:lnTo>
                  <a:cubicBezTo>
                    <a:pt x="469" y="10"/>
                    <a:pt x="482" y="10"/>
                    <a:pt x="495" y="10"/>
                  </a:cubicBezTo>
                  <a:close/>
                  <a:moveTo>
                    <a:pt x="551" y="9"/>
                  </a:moveTo>
                  <a:lnTo>
                    <a:pt x="551" y="9"/>
                  </a:lnTo>
                  <a:lnTo>
                    <a:pt x="532" y="13"/>
                  </a:lnTo>
                  <a:cubicBezTo>
                    <a:pt x="425" y="14"/>
                    <a:pt x="387" y="13"/>
                    <a:pt x="294" y="13"/>
                  </a:cubicBezTo>
                  <a:cubicBezTo>
                    <a:pt x="287" y="12"/>
                    <a:pt x="298" y="12"/>
                    <a:pt x="304" y="12"/>
                  </a:cubicBezTo>
                  <a:cubicBezTo>
                    <a:pt x="238" y="13"/>
                    <a:pt x="140" y="12"/>
                    <a:pt x="93" y="14"/>
                  </a:cubicBezTo>
                  <a:cubicBezTo>
                    <a:pt x="72" y="14"/>
                    <a:pt x="17" y="13"/>
                    <a:pt x="38" y="12"/>
                  </a:cubicBezTo>
                  <a:cubicBezTo>
                    <a:pt x="28" y="12"/>
                    <a:pt x="16" y="12"/>
                    <a:pt x="4" y="12"/>
                  </a:cubicBezTo>
                  <a:cubicBezTo>
                    <a:pt x="1" y="11"/>
                    <a:pt x="30" y="12"/>
                    <a:pt x="31" y="11"/>
                  </a:cubicBezTo>
                  <a:cubicBezTo>
                    <a:pt x="22" y="11"/>
                    <a:pt x="18" y="10"/>
                    <a:pt x="16" y="11"/>
                  </a:cubicBezTo>
                  <a:cubicBezTo>
                    <a:pt x="32" y="10"/>
                    <a:pt x="0" y="6"/>
                    <a:pt x="73" y="6"/>
                  </a:cubicBezTo>
                  <a:cubicBezTo>
                    <a:pt x="101" y="9"/>
                    <a:pt x="22" y="7"/>
                    <a:pt x="39" y="10"/>
                  </a:cubicBezTo>
                  <a:cubicBezTo>
                    <a:pt x="63" y="10"/>
                    <a:pt x="60" y="9"/>
                    <a:pt x="62" y="8"/>
                  </a:cubicBezTo>
                  <a:cubicBezTo>
                    <a:pt x="93" y="8"/>
                    <a:pt x="92" y="9"/>
                    <a:pt x="90" y="10"/>
                  </a:cubicBezTo>
                  <a:cubicBezTo>
                    <a:pt x="102" y="9"/>
                    <a:pt x="141" y="10"/>
                    <a:pt x="157" y="9"/>
                  </a:cubicBezTo>
                  <a:cubicBezTo>
                    <a:pt x="216" y="8"/>
                    <a:pt x="154" y="11"/>
                    <a:pt x="193" y="11"/>
                  </a:cubicBezTo>
                  <a:lnTo>
                    <a:pt x="215" y="8"/>
                  </a:lnTo>
                  <a:lnTo>
                    <a:pt x="280" y="8"/>
                  </a:lnTo>
                  <a:cubicBezTo>
                    <a:pt x="373" y="7"/>
                    <a:pt x="266" y="2"/>
                    <a:pt x="373" y="0"/>
                  </a:cubicBezTo>
                  <a:cubicBezTo>
                    <a:pt x="359" y="2"/>
                    <a:pt x="402" y="5"/>
                    <a:pt x="452" y="6"/>
                  </a:cubicBezTo>
                  <a:cubicBezTo>
                    <a:pt x="422" y="6"/>
                    <a:pt x="367" y="8"/>
                    <a:pt x="329" y="7"/>
                  </a:cubicBezTo>
                  <a:cubicBezTo>
                    <a:pt x="383" y="10"/>
                    <a:pt x="254" y="8"/>
                    <a:pt x="282" y="11"/>
                  </a:cubicBezTo>
                  <a:cubicBezTo>
                    <a:pt x="309" y="9"/>
                    <a:pt x="354" y="9"/>
                    <a:pt x="389" y="9"/>
                  </a:cubicBezTo>
                  <a:lnTo>
                    <a:pt x="377" y="10"/>
                  </a:lnTo>
                  <a:cubicBezTo>
                    <a:pt x="414" y="10"/>
                    <a:pt x="442" y="7"/>
                    <a:pt x="494" y="8"/>
                  </a:cubicBezTo>
                  <a:cubicBezTo>
                    <a:pt x="519" y="8"/>
                    <a:pt x="514" y="9"/>
                    <a:pt x="510" y="9"/>
                  </a:cubicBezTo>
                  <a:cubicBezTo>
                    <a:pt x="531" y="9"/>
                    <a:pt x="551" y="8"/>
                    <a:pt x="551"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8" name="Freeform 27"/>
            <p:cNvSpPr>
              <a:spLocks/>
            </p:cNvSpPr>
            <p:nvPr/>
          </p:nvSpPr>
          <p:spPr bwMode="invGray">
            <a:xfrm>
              <a:off x="11777663" y="2757488"/>
              <a:ext cx="19050" cy="3175"/>
            </a:xfrm>
            <a:custGeom>
              <a:avLst/>
              <a:gdLst>
                <a:gd name="T0" fmla="*/ 0 w 10"/>
                <a:gd name="T1" fmla="*/ 0 h 1"/>
                <a:gd name="T2" fmla="*/ 0 w 10"/>
                <a:gd name="T3" fmla="*/ 0 h 1"/>
                <a:gd name="T4" fmla="*/ 10 w 10"/>
                <a:gd name="T5" fmla="*/ 1 h 1"/>
                <a:gd name="T6" fmla="*/ 0 w 10"/>
                <a:gd name="T7" fmla="*/ 0 h 1"/>
              </a:gdLst>
              <a:ahLst/>
              <a:cxnLst>
                <a:cxn ang="0">
                  <a:pos x="T0" y="T1"/>
                </a:cxn>
                <a:cxn ang="0">
                  <a:pos x="T2" y="T3"/>
                </a:cxn>
                <a:cxn ang="0">
                  <a:pos x="T4" y="T5"/>
                </a:cxn>
                <a:cxn ang="0">
                  <a:pos x="T6" y="T7"/>
                </a:cxn>
              </a:cxnLst>
              <a:rect l="0" t="0" r="r" b="b"/>
              <a:pathLst>
                <a:path w="10" h="1">
                  <a:moveTo>
                    <a:pt x="0" y="0"/>
                  </a:moveTo>
                  <a:lnTo>
                    <a:pt x="0" y="0"/>
                  </a:lnTo>
                  <a:lnTo>
                    <a:pt x="10" y="1"/>
                  </a:lnTo>
                  <a:cubicBezTo>
                    <a:pt x="8" y="1"/>
                    <a:pt x="4"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79" name="Freeform 28"/>
            <p:cNvSpPr>
              <a:spLocks/>
            </p:cNvSpPr>
            <p:nvPr/>
          </p:nvSpPr>
          <p:spPr bwMode="invGray">
            <a:xfrm>
              <a:off x="5983288" y="2741613"/>
              <a:ext cx="38100" cy="0"/>
            </a:xfrm>
            <a:custGeom>
              <a:avLst/>
              <a:gdLst>
                <a:gd name="T0" fmla="*/ 0 w 20"/>
                <a:gd name="T1" fmla="*/ 0 w 20"/>
                <a:gd name="T2" fmla="*/ 20 w 20"/>
                <a:gd name="T3" fmla="*/ 0 w 20"/>
              </a:gdLst>
              <a:ahLst/>
              <a:cxnLst>
                <a:cxn ang="0">
                  <a:pos x="T0" y="0"/>
                </a:cxn>
                <a:cxn ang="0">
                  <a:pos x="T1" y="0"/>
                </a:cxn>
                <a:cxn ang="0">
                  <a:pos x="T2" y="0"/>
                </a:cxn>
                <a:cxn ang="0">
                  <a:pos x="T3" y="0"/>
                </a:cxn>
              </a:cxnLst>
              <a:rect l="0" t="0" r="r" b="b"/>
              <a:pathLst>
                <a:path w="20">
                  <a:moveTo>
                    <a:pt x="0" y="0"/>
                  </a:moveTo>
                  <a:lnTo>
                    <a:pt x="0" y="0"/>
                  </a:lnTo>
                  <a:lnTo>
                    <a:pt x="20"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0" name="Freeform 29"/>
            <p:cNvSpPr>
              <a:spLocks/>
            </p:cNvSpPr>
            <p:nvPr/>
          </p:nvSpPr>
          <p:spPr bwMode="invGray">
            <a:xfrm>
              <a:off x="6832600" y="2713038"/>
              <a:ext cx="53975" cy="1587"/>
            </a:xfrm>
            <a:custGeom>
              <a:avLst/>
              <a:gdLst>
                <a:gd name="T0" fmla="*/ 0 w 28"/>
                <a:gd name="T1" fmla="*/ 1 h 1"/>
                <a:gd name="T2" fmla="*/ 0 w 28"/>
                <a:gd name="T3" fmla="*/ 1 h 1"/>
                <a:gd name="T4" fmla="*/ 28 w 28"/>
                <a:gd name="T5" fmla="*/ 0 h 1"/>
                <a:gd name="T6" fmla="*/ 0 w 28"/>
                <a:gd name="T7" fmla="*/ 1 h 1"/>
              </a:gdLst>
              <a:ahLst/>
              <a:cxnLst>
                <a:cxn ang="0">
                  <a:pos x="T0" y="T1"/>
                </a:cxn>
                <a:cxn ang="0">
                  <a:pos x="T2" y="T3"/>
                </a:cxn>
                <a:cxn ang="0">
                  <a:pos x="T4" y="T5"/>
                </a:cxn>
                <a:cxn ang="0">
                  <a:pos x="T6" y="T7"/>
                </a:cxn>
              </a:cxnLst>
              <a:rect l="0" t="0" r="r" b="b"/>
              <a:pathLst>
                <a:path w="28" h="1">
                  <a:moveTo>
                    <a:pt x="0" y="1"/>
                  </a:moveTo>
                  <a:lnTo>
                    <a:pt x="0" y="1"/>
                  </a:lnTo>
                  <a:lnTo>
                    <a:pt x="28" y="0"/>
                  </a:lnTo>
                  <a:cubicBezTo>
                    <a:pt x="17" y="0"/>
                    <a:pt x="8"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1" name="Freeform 30"/>
            <p:cNvSpPr>
              <a:spLocks/>
            </p:cNvSpPr>
            <p:nvPr/>
          </p:nvSpPr>
          <p:spPr bwMode="invGray">
            <a:xfrm>
              <a:off x="11317288" y="2755900"/>
              <a:ext cx="9525" cy="0"/>
            </a:xfrm>
            <a:custGeom>
              <a:avLst/>
              <a:gdLst>
                <a:gd name="T0" fmla="*/ 5 w 5"/>
                <a:gd name="T1" fmla="*/ 5 w 5"/>
                <a:gd name="T2" fmla="*/ 4 w 5"/>
                <a:gd name="T3" fmla="*/ 0 w 5"/>
                <a:gd name="T4" fmla="*/ 5 w 5"/>
              </a:gdLst>
              <a:ahLst/>
              <a:cxnLst>
                <a:cxn ang="0">
                  <a:pos x="T0" y="0"/>
                </a:cxn>
                <a:cxn ang="0">
                  <a:pos x="T1" y="0"/>
                </a:cxn>
                <a:cxn ang="0">
                  <a:pos x="T2" y="0"/>
                </a:cxn>
                <a:cxn ang="0">
                  <a:pos x="T3" y="0"/>
                </a:cxn>
                <a:cxn ang="0">
                  <a:pos x="T4" y="0"/>
                </a:cxn>
              </a:cxnLst>
              <a:rect l="0" t="0" r="r" b="b"/>
              <a:pathLst>
                <a:path w="5">
                  <a:moveTo>
                    <a:pt x="5" y="0"/>
                  </a:moveTo>
                  <a:lnTo>
                    <a:pt x="5" y="0"/>
                  </a:lnTo>
                  <a:lnTo>
                    <a:pt x="4" y="0"/>
                  </a:lnTo>
                  <a:lnTo>
                    <a:pt x="0" y="0"/>
                  </a:lnTo>
                  <a:lnTo>
                    <a:pt x="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2" name="Freeform 31"/>
            <p:cNvSpPr>
              <a:spLocks/>
            </p:cNvSpPr>
            <p:nvPr/>
          </p:nvSpPr>
          <p:spPr bwMode="invGray">
            <a:xfrm>
              <a:off x="8534400" y="2735263"/>
              <a:ext cx="30163" cy="0"/>
            </a:xfrm>
            <a:custGeom>
              <a:avLst/>
              <a:gdLst>
                <a:gd name="T0" fmla="*/ 0 w 16"/>
                <a:gd name="T1" fmla="*/ 0 w 16"/>
                <a:gd name="T2" fmla="*/ 16 w 16"/>
                <a:gd name="T3" fmla="*/ 0 w 16"/>
              </a:gdLst>
              <a:ahLst/>
              <a:cxnLst>
                <a:cxn ang="0">
                  <a:pos x="T0" y="0"/>
                </a:cxn>
                <a:cxn ang="0">
                  <a:pos x="T1" y="0"/>
                </a:cxn>
                <a:cxn ang="0">
                  <a:pos x="T2" y="0"/>
                </a:cxn>
                <a:cxn ang="0">
                  <a:pos x="T3" y="0"/>
                </a:cxn>
              </a:cxnLst>
              <a:rect l="0" t="0" r="r" b="b"/>
              <a:pathLst>
                <a:path w="16">
                  <a:moveTo>
                    <a:pt x="0" y="0"/>
                  </a:moveTo>
                  <a:lnTo>
                    <a:pt x="0" y="0"/>
                  </a:lnTo>
                  <a:cubicBezTo>
                    <a:pt x="4" y="0"/>
                    <a:pt x="9" y="0"/>
                    <a:pt x="16" y="0"/>
                  </a:cubicBezTo>
                  <a:cubicBezTo>
                    <a:pt x="15" y="0"/>
                    <a:pt x="9"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3" name="Freeform 32"/>
            <p:cNvSpPr>
              <a:spLocks/>
            </p:cNvSpPr>
            <p:nvPr/>
          </p:nvSpPr>
          <p:spPr bwMode="invGray">
            <a:xfrm>
              <a:off x="6821488" y="2714625"/>
              <a:ext cx="9525" cy="0"/>
            </a:xfrm>
            <a:custGeom>
              <a:avLst/>
              <a:gdLst>
                <a:gd name="T0" fmla="*/ 0 w 5"/>
                <a:gd name="T1" fmla="*/ 0 w 5"/>
                <a:gd name="T2" fmla="*/ 2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2"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4" name="Freeform 33"/>
            <p:cNvSpPr>
              <a:spLocks/>
            </p:cNvSpPr>
            <p:nvPr/>
          </p:nvSpPr>
          <p:spPr bwMode="invGray">
            <a:xfrm>
              <a:off x="5583238" y="2719388"/>
              <a:ext cx="25400" cy="0"/>
            </a:xfrm>
            <a:custGeom>
              <a:avLst/>
              <a:gdLst>
                <a:gd name="T0" fmla="*/ 13 w 13"/>
                <a:gd name="T1" fmla="*/ 13 w 13"/>
                <a:gd name="T2" fmla="*/ 0 w 13"/>
                <a:gd name="T3" fmla="*/ 13 w 13"/>
              </a:gdLst>
              <a:ahLst/>
              <a:cxnLst>
                <a:cxn ang="0">
                  <a:pos x="T0" y="0"/>
                </a:cxn>
                <a:cxn ang="0">
                  <a:pos x="T1" y="0"/>
                </a:cxn>
                <a:cxn ang="0">
                  <a:pos x="T2" y="0"/>
                </a:cxn>
                <a:cxn ang="0">
                  <a:pos x="T3" y="0"/>
                </a:cxn>
              </a:cxnLst>
              <a:rect l="0" t="0" r="r" b="b"/>
              <a:pathLst>
                <a:path w="13">
                  <a:moveTo>
                    <a:pt x="13" y="0"/>
                  </a:moveTo>
                  <a:lnTo>
                    <a:pt x="13" y="0"/>
                  </a:lnTo>
                  <a:lnTo>
                    <a:pt x="0" y="0"/>
                  </a:lnTo>
                  <a:lnTo>
                    <a:pt x="1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5" name="Freeform 34"/>
            <p:cNvSpPr>
              <a:spLocks/>
            </p:cNvSpPr>
            <p:nvPr/>
          </p:nvSpPr>
          <p:spPr bwMode="invGray">
            <a:xfrm>
              <a:off x="5638800" y="2740025"/>
              <a:ext cx="23813" cy="1587"/>
            </a:xfrm>
            <a:custGeom>
              <a:avLst/>
              <a:gdLst>
                <a:gd name="T0" fmla="*/ 12 w 12"/>
                <a:gd name="T1" fmla="*/ 0 h 1"/>
                <a:gd name="T2" fmla="*/ 12 w 12"/>
                <a:gd name="T3" fmla="*/ 0 h 1"/>
                <a:gd name="T4" fmla="*/ 0 w 12"/>
                <a:gd name="T5" fmla="*/ 1 h 1"/>
                <a:gd name="T6" fmla="*/ 12 w 12"/>
                <a:gd name="T7" fmla="*/ 0 h 1"/>
              </a:gdLst>
              <a:ahLst/>
              <a:cxnLst>
                <a:cxn ang="0">
                  <a:pos x="T0" y="T1"/>
                </a:cxn>
                <a:cxn ang="0">
                  <a:pos x="T2" y="T3"/>
                </a:cxn>
                <a:cxn ang="0">
                  <a:pos x="T4" y="T5"/>
                </a:cxn>
                <a:cxn ang="0">
                  <a:pos x="T6" y="T7"/>
                </a:cxn>
              </a:cxnLst>
              <a:rect l="0" t="0" r="r" b="b"/>
              <a:pathLst>
                <a:path w="12" h="1">
                  <a:moveTo>
                    <a:pt x="12" y="0"/>
                  </a:moveTo>
                  <a:lnTo>
                    <a:pt x="12" y="0"/>
                  </a:lnTo>
                  <a:lnTo>
                    <a:pt x="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6" name="Freeform 35"/>
            <p:cNvSpPr>
              <a:spLocks/>
            </p:cNvSpPr>
            <p:nvPr/>
          </p:nvSpPr>
          <p:spPr bwMode="invGray">
            <a:xfrm>
              <a:off x="4303712" y="2728913"/>
              <a:ext cx="50800"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cubicBezTo>
                    <a:pt x="13" y="0"/>
                    <a:pt x="20" y="0"/>
                    <a:pt x="2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7" name="Freeform 36"/>
            <p:cNvSpPr>
              <a:spLocks/>
            </p:cNvSpPr>
            <p:nvPr/>
          </p:nvSpPr>
          <p:spPr bwMode="invGray">
            <a:xfrm>
              <a:off x="5519738" y="2735263"/>
              <a:ext cx="9525" cy="3175"/>
            </a:xfrm>
            <a:custGeom>
              <a:avLst/>
              <a:gdLst>
                <a:gd name="T0" fmla="*/ 4 w 5"/>
                <a:gd name="T1" fmla="*/ 0 h 1"/>
                <a:gd name="T2" fmla="*/ 4 w 5"/>
                <a:gd name="T3" fmla="*/ 0 h 1"/>
                <a:gd name="T4" fmla="*/ 0 w 5"/>
                <a:gd name="T5" fmla="*/ 1 h 1"/>
                <a:gd name="T6" fmla="*/ 4 w 5"/>
                <a:gd name="T7" fmla="*/ 0 h 1"/>
              </a:gdLst>
              <a:ahLst/>
              <a:cxnLst>
                <a:cxn ang="0">
                  <a:pos x="T0" y="T1"/>
                </a:cxn>
                <a:cxn ang="0">
                  <a:pos x="T2" y="T3"/>
                </a:cxn>
                <a:cxn ang="0">
                  <a:pos x="T4" y="T5"/>
                </a:cxn>
                <a:cxn ang="0">
                  <a:pos x="T6" y="T7"/>
                </a:cxn>
              </a:cxnLst>
              <a:rect l="0" t="0" r="r" b="b"/>
              <a:pathLst>
                <a:path w="5" h="1">
                  <a:moveTo>
                    <a:pt x="4" y="0"/>
                  </a:moveTo>
                  <a:lnTo>
                    <a:pt x="4" y="0"/>
                  </a:lnTo>
                  <a:lnTo>
                    <a:pt x="0" y="1"/>
                  </a:lnTo>
                  <a:cubicBezTo>
                    <a:pt x="3" y="1"/>
                    <a:pt x="5"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8" name="Freeform 37"/>
            <p:cNvSpPr>
              <a:spLocks/>
            </p:cNvSpPr>
            <p:nvPr/>
          </p:nvSpPr>
          <p:spPr bwMode="invGray">
            <a:xfrm>
              <a:off x="12096750" y="2784475"/>
              <a:ext cx="6350" cy="0"/>
            </a:xfrm>
            <a:custGeom>
              <a:avLst/>
              <a:gdLst>
                <a:gd name="T0" fmla="*/ 3 w 3"/>
                <a:gd name="T1" fmla="*/ 3 w 3"/>
                <a:gd name="T2" fmla="*/ 1 w 3"/>
                <a:gd name="T3" fmla="*/ 0 w 3"/>
                <a:gd name="T4" fmla="*/ 3 w 3"/>
              </a:gdLst>
              <a:ahLst/>
              <a:cxnLst>
                <a:cxn ang="0">
                  <a:pos x="T0" y="0"/>
                </a:cxn>
                <a:cxn ang="0">
                  <a:pos x="T1" y="0"/>
                </a:cxn>
                <a:cxn ang="0">
                  <a:pos x="T2" y="0"/>
                </a:cxn>
                <a:cxn ang="0">
                  <a:pos x="T3" y="0"/>
                </a:cxn>
                <a:cxn ang="0">
                  <a:pos x="T4" y="0"/>
                </a:cxn>
              </a:cxnLst>
              <a:rect l="0" t="0" r="r" b="b"/>
              <a:pathLst>
                <a:path w="3">
                  <a:moveTo>
                    <a:pt x="3" y="0"/>
                  </a:moveTo>
                  <a:lnTo>
                    <a:pt x="3" y="0"/>
                  </a:lnTo>
                  <a:lnTo>
                    <a:pt x="1"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89" name="Freeform 38"/>
            <p:cNvSpPr>
              <a:spLocks/>
            </p:cNvSpPr>
            <p:nvPr/>
          </p:nvSpPr>
          <p:spPr bwMode="invGray">
            <a:xfrm>
              <a:off x="12225338" y="2773363"/>
              <a:ext cx="46038" cy="0"/>
            </a:xfrm>
            <a:custGeom>
              <a:avLst/>
              <a:gdLst>
                <a:gd name="T0" fmla="*/ 0 w 24"/>
                <a:gd name="T1" fmla="*/ 0 w 24"/>
                <a:gd name="T2" fmla="*/ 24 w 24"/>
                <a:gd name="T3" fmla="*/ 0 w 24"/>
              </a:gdLst>
              <a:ahLst/>
              <a:cxnLst>
                <a:cxn ang="0">
                  <a:pos x="T0" y="0"/>
                </a:cxn>
                <a:cxn ang="0">
                  <a:pos x="T1" y="0"/>
                </a:cxn>
                <a:cxn ang="0">
                  <a:pos x="T2" y="0"/>
                </a:cxn>
                <a:cxn ang="0">
                  <a:pos x="T3" y="0"/>
                </a:cxn>
              </a:cxnLst>
              <a:rect l="0" t="0" r="r" b="b"/>
              <a:pathLst>
                <a:path w="24">
                  <a:moveTo>
                    <a:pt x="0" y="0"/>
                  </a:moveTo>
                  <a:lnTo>
                    <a:pt x="0" y="0"/>
                  </a:lnTo>
                  <a:lnTo>
                    <a:pt x="24" y="0"/>
                  </a:lnTo>
                  <a:cubicBezTo>
                    <a:pt x="15" y="0"/>
                    <a:pt x="6"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0" name="Freeform 39"/>
            <p:cNvSpPr>
              <a:spLocks/>
            </p:cNvSpPr>
            <p:nvPr/>
          </p:nvSpPr>
          <p:spPr bwMode="invGray">
            <a:xfrm>
              <a:off x="9274175" y="2746375"/>
              <a:ext cx="55563" cy="4762"/>
            </a:xfrm>
            <a:custGeom>
              <a:avLst/>
              <a:gdLst>
                <a:gd name="T0" fmla="*/ 0 w 29"/>
                <a:gd name="T1" fmla="*/ 1 h 2"/>
                <a:gd name="T2" fmla="*/ 0 w 29"/>
                <a:gd name="T3" fmla="*/ 1 h 2"/>
                <a:gd name="T4" fmla="*/ 15 w 29"/>
                <a:gd name="T5" fmla="*/ 2 h 2"/>
                <a:gd name="T6" fmla="*/ 0 w 29"/>
                <a:gd name="T7" fmla="*/ 1 h 2"/>
              </a:gdLst>
              <a:ahLst/>
              <a:cxnLst>
                <a:cxn ang="0">
                  <a:pos x="T0" y="T1"/>
                </a:cxn>
                <a:cxn ang="0">
                  <a:pos x="T2" y="T3"/>
                </a:cxn>
                <a:cxn ang="0">
                  <a:pos x="T4" y="T5"/>
                </a:cxn>
                <a:cxn ang="0">
                  <a:pos x="T6" y="T7"/>
                </a:cxn>
              </a:cxnLst>
              <a:rect l="0" t="0" r="r" b="b"/>
              <a:pathLst>
                <a:path w="29" h="2">
                  <a:moveTo>
                    <a:pt x="0" y="1"/>
                  </a:moveTo>
                  <a:lnTo>
                    <a:pt x="0" y="1"/>
                  </a:lnTo>
                  <a:cubicBezTo>
                    <a:pt x="7" y="1"/>
                    <a:pt x="23" y="2"/>
                    <a:pt x="15" y="2"/>
                  </a:cubicBezTo>
                  <a:cubicBezTo>
                    <a:pt x="29" y="2"/>
                    <a:pt x="2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1" name="Freeform 40"/>
            <p:cNvSpPr>
              <a:spLocks/>
            </p:cNvSpPr>
            <p:nvPr/>
          </p:nvSpPr>
          <p:spPr bwMode="invGray">
            <a:xfrm>
              <a:off x="11847513" y="2827338"/>
              <a:ext cx="34925" cy="3175"/>
            </a:xfrm>
            <a:custGeom>
              <a:avLst/>
              <a:gdLst>
                <a:gd name="T0" fmla="*/ 3 w 18"/>
                <a:gd name="T1" fmla="*/ 1 h 1"/>
                <a:gd name="T2" fmla="*/ 3 w 18"/>
                <a:gd name="T3" fmla="*/ 1 h 1"/>
                <a:gd name="T4" fmla="*/ 18 w 18"/>
                <a:gd name="T5" fmla="*/ 0 h 1"/>
                <a:gd name="T6" fmla="*/ 3 w 18"/>
                <a:gd name="T7" fmla="*/ 1 h 1"/>
              </a:gdLst>
              <a:ahLst/>
              <a:cxnLst>
                <a:cxn ang="0">
                  <a:pos x="T0" y="T1"/>
                </a:cxn>
                <a:cxn ang="0">
                  <a:pos x="T2" y="T3"/>
                </a:cxn>
                <a:cxn ang="0">
                  <a:pos x="T4" y="T5"/>
                </a:cxn>
                <a:cxn ang="0">
                  <a:pos x="T6" y="T7"/>
                </a:cxn>
              </a:cxnLst>
              <a:rect l="0" t="0" r="r" b="b"/>
              <a:pathLst>
                <a:path w="18" h="1">
                  <a:moveTo>
                    <a:pt x="3" y="1"/>
                  </a:moveTo>
                  <a:lnTo>
                    <a:pt x="3" y="1"/>
                  </a:lnTo>
                  <a:cubicBezTo>
                    <a:pt x="7" y="1"/>
                    <a:pt x="13" y="0"/>
                    <a:pt x="18" y="0"/>
                  </a:cubicBezTo>
                  <a:cubicBezTo>
                    <a:pt x="8"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2" name="Freeform 41"/>
            <p:cNvSpPr>
              <a:spLocks/>
            </p:cNvSpPr>
            <p:nvPr/>
          </p:nvSpPr>
          <p:spPr bwMode="invGray">
            <a:xfrm>
              <a:off x="11882438" y="2825750"/>
              <a:ext cx="25400" cy="1587"/>
            </a:xfrm>
            <a:custGeom>
              <a:avLst/>
              <a:gdLst>
                <a:gd name="T0" fmla="*/ 0 w 14"/>
                <a:gd name="T1" fmla="*/ 1 h 1"/>
                <a:gd name="T2" fmla="*/ 0 w 14"/>
                <a:gd name="T3" fmla="*/ 1 h 1"/>
                <a:gd name="T4" fmla="*/ 14 w 14"/>
                <a:gd name="T5" fmla="*/ 0 h 1"/>
                <a:gd name="T6" fmla="*/ 0 w 14"/>
                <a:gd name="T7" fmla="*/ 1 h 1"/>
              </a:gdLst>
              <a:ahLst/>
              <a:cxnLst>
                <a:cxn ang="0">
                  <a:pos x="T0" y="T1"/>
                </a:cxn>
                <a:cxn ang="0">
                  <a:pos x="T2" y="T3"/>
                </a:cxn>
                <a:cxn ang="0">
                  <a:pos x="T4" y="T5"/>
                </a:cxn>
                <a:cxn ang="0">
                  <a:pos x="T6" y="T7"/>
                </a:cxn>
              </a:cxnLst>
              <a:rect l="0" t="0" r="r" b="b"/>
              <a:pathLst>
                <a:path w="14" h="1">
                  <a:moveTo>
                    <a:pt x="0" y="1"/>
                  </a:moveTo>
                  <a:lnTo>
                    <a:pt x="0" y="1"/>
                  </a:lnTo>
                  <a:lnTo>
                    <a:pt x="14"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3" name="Freeform 42"/>
            <p:cNvSpPr>
              <a:spLocks/>
            </p:cNvSpPr>
            <p:nvPr/>
          </p:nvSpPr>
          <p:spPr bwMode="invGray">
            <a:xfrm>
              <a:off x="8915400" y="2809875"/>
              <a:ext cx="15875" cy="1587"/>
            </a:xfrm>
            <a:custGeom>
              <a:avLst/>
              <a:gdLst>
                <a:gd name="T0" fmla="*/ 8 w 8"/>
                <a:gd name="T1" fmla="*/ 1 h 1"/>
                <a:gd name="T2" fmla="*/ 8 w 8"/>
                <a:gd name="T3" fmla="*/ 1 h 1"/>
                <a:gd name="T4" fmla="*/ 0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cubicBezTo>
                    <a:pt x="6" y="0"/>
                    <a:pt x="3" y="0"/>
                    <a:pt x="0" y="0"/>
                  </a:cubicBezTo>
                  <a:cubicBezTo>
                    <a:pt x="1" y="0"/>
                    <a:pt x="4"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4" name="Freeform 43"/>
            <p:cNvSpPr>
              <a:spLocks/>
            </p:cNvSpPr>
            <p:nvPr/>
          </p:nvSpPr>
          <p:spPr bwMode="invGray">
            <a:xfrm>
              <a:off x="12109450" y="2752725"/>
              <a:ext cx="454025" cy="23812"/>
            </a:xfrm>
            <a:custGeom>
              <a:avLst/>
              <a:gdLst>
                <a:gd name="T0" fmla="*/ 102 w 236"/>
                <a:gd name="T1" fmla="*/ 10 h 10"/>
                <a:gd name="T2" fmla="*/ 102 w 236"/>
                <a:gd name="T3" fmla="*/ 10 h 10"/>
                <a:gd name="T4" fmla="*/ 123 w 236"/>
                <a:gd name="T5" fmla="*/ 7 h 10"/>
                <a:gd name="T6" fmla="*/ 200 w 236"/>
                <a:gd name="T7" fmla="*/ 6 h 10"/>
                <a:gd name="T8" fmla="*/ 203 w 236"/>
                <a:gd name="T9" fmla="*/ 3 h 10"/>
                <a:gd name="T10" fmla="*/ 160 w 236"/>
                <a:gd name="T11" fmla="*/ 4 h 10"/>
                <a:gd name="T12" fmla="*/ 202 w 236"/>
                <a:gd name="T13" fmla="*/ 3 h 10"/>
                <a:gd name="T14" fmla="*/ 198 w 236"/>
                <a:gd name="T15" fmla="*/ 0 h 10"/>
                <a:gd name="T16" fmla="*/ 0 w 236"/>
                <a:gd name="T17" fmla="*/ 4 h 10"/>
                <a:gd name="T18" fmla="*/ 137 w 236"/>
                <a:gd name="T19" fmla="*/ 4 h 10"/>
                <a:gd name="T20" fmla="*/ 121 w 236"/>
                <a:gd name="T21" fmla="*/ 6 h 10"/>
                <a:gd name="T22" fmla="*/ 8 w 236"/>
                <a:gd name="T23" fmla="*/ 5 h 10"/>
                <a:gd name="T24" fmla="*/ 104 w 236"/>
                <a:gd name="T25" fmla="*/ 7 h 10"/>
                <a:gd name="T26" fmla="*/ 84 w 236"/>
                <a:gd name="T27" fmla="*/ 9 h 10"/>
                <a:gd name="T28" fmla="*/ 102 w 23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6" h="10">
                  <a:moveTo>
                    <a:pt x="102" y="10"/>
                  </a:moveTo>
                  <a:lnTo>
                    <a:pt x="102" y="10"/>
                  </a:lnTo>
                  <a:cubicBezTo>
                    <a:pt x="107" y="9"/>
                    <a:pt x="208" y="8"/>
                    <a:pt x="123" y="7"/>
                  </a:cubicBezTo>
                  <a:cubicBezTo>
                    <a:pt x="126" y="4"/>
                    <a:pt x="177" y="6"/>
                    <a:pt x="200" y="6"/>
                  </a:cubicBezTo>
                  <a:cubicBezTo>
                    <a:pt x="184" y="5"/>
                    <a:pt x="208" y="4"/>
                    <a:pt x="203" y="3"/>
                  </a:cubicBezTo>
                  <a:cubicBezTo>
                    <a:pt x="192" y="4"/>
                    <a:pt x="179" y="4"/>
                    <a:pt x="160" y="4"/>
                  </a:cubicBezTo>
                  <a:cubicBezTo>
                    <a:pt x="152" y="3"/>
                    <a:pt x="180" y="2"/>
                    <a:pt x="202" y="3"/>
                  </a:cubicBezTo>
                  <a:cubicBezTo>
                    <a:pt x="175" y="1"/>
                    <a:pt x="236" y="1"/>
                    <a:pt x="198" y="0"/>
                  </a:cubicBezTo>
                  <a:cubicBezTo>
                    <a:pt x="116" y="0"/>
                    <a:pt x="57" y="0"/>
                    <a:pt x="0" y="4"/>
                  </a:cubicBezTo>
                  <a:cubicBezTo>
                    <a:pt x="46" y="3"/>
                    <a:pt x="99" y="3"/>
                    <a:pt x="137" y="4"/>
                  </a:cubicBezTo>
                  <a:lnTo>
                    <a:pt x="121" y="6"/>
                  </a:lnTo>
                  <a:cubicBezTo>
                    <a:pt x="78" y="4"/>
                    <a:pt x="51" y="5"/>
                    <a:pt x="8" y="5"/>
                  </a:cubicBezTo>
                  <a:lnTo>
                    <a:pt x="104" y="7"/>
                  </a:lnTo>
                  <a:cubicBezTo>
                    <a:pt x="149" y="9"/>
                    <a:pt x="119" y="9"/>
                    <a:pt x="84" y="9"/>
                  </a:cubicBezTo>
                  <a:cubicBezTo>
                    <a:pt x="92" y="9"/>
                    <a:pt x="100" y="9"/>
                    <a:pt x="102" y="1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5" name="Freeform 44"/>
            <p:cNvSpPr>
              <a:spLocks/>
            </p:cNvSpPr>
            <p:nvPr/>
          </p:nvSpPr>
          <p:spPr bwMode="invGray">
            <a:xfrm>
              <a:off x="12182475" y="2816225"/>
              <a:ext cx="9525" cy="0"/>
            </a:xfrm>
            <a:custGeom>
              <a:avLst/>
              <a:gdLst>
                <a:gd name="T0" fmla="*/ 0 w 5"/>
                <a:gd name="T1" fmla="*/ 0 w 5"/>
                <a:gd name="T2" fmla="*/ 1 w 5"/>
                <a:gd name="T3" fmla="*/ 5 w 5"/>
                <a:gd name="T4" fmla="*/ 0 w 5"/>
              </a:gdLst>
              <a:ahLst/>
              <a:cxnLst>
                <a:cxn ang="0">
                  <a:pos x="T0" y="0"/>
                </a:cxn>
                <a:cxn ang="0">
                  <a:pos x="T1" y="0"/>
                </a:cxn>
                <a:cxn ang="0">
                  <a:pos x="T2" y="0"/>
                </a:cxn>
                <a:cxn ang="0">
                  <a:pos x="T3" y="0"/>
                </a:cxn>
                <a:cxn ang="0">
                  <a:pos x="T4" y="0"/>
                </a:cxn>
              </a:cxnLst>
              <a:rect l="0" t="0" r="r" b="b"/>
              <a:pathLst>
                <a:path w="5">
                  <a:moveTo>
                    <a:pt x="0" y="0"/>
                  </a:moveTo>
                  <a:lnTo>
                    <a:pt x="0" y="0"/>
                  </a:lnTo>
                  <a:lnTo>
                    <a:pt x="1" y="0"/>
                  </a:lnTo>
                  <a:lnTo>
                    <a:pt x="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6" name="Freeform 45"/>
            <p:cNvSpPr>
              <a:spLocks/>
            </p:cNvSpPr>
            <p:nvPr/>
          </p:nvSpPr>
          <p:spPr bwMode="invGray">
            <a:xfrm>
              <a:off x="4348162" y="2827338"/>
              <a:ext cx="17463" cy="3175"/>
            </a:xfrm>
            <a:custGeom>
              <a:avLst/>
              <a:gdLst>
                <a:gd name="T0" fmla="*/ 8 w 9"/>
                <a:gd name="T1" fmla="*/ 0 h 1"/>
                <a:gd name="T2" fmla="*/ 8 w 9"/>
                <a:gd name="T3" fmla="*/ 0 h 1"/>
                <a:gd name="T4" fmla="*/ 0 w 9"/>
                <a:gd name="T5" fmla="*/ 1 h 1"/>
                <a:gd name="T6" fmla="*/ 8 w 9"/>
                <a:gd name="T7" fmla="*/ 0 h 1"/>
              </a:gdLst>
              <a:ahLst/>
              <a:cxnLst>
                <a:cxn ang="0">
                  <a:pos x="T0" y="T1"/>
                </a:cxn>
                <a:cxn ang="0">
                  <a:pos x="T2" y="T3"/>
                </a:cxn>
                <a:cxn ang="0">
                  <a:pos x="T4" y="T5"/>
                </a:cxn>
                <a:cxn ang="0">
                  <a:pos x="T6" y="T7"/>
                </a:cxn>
              </a:cxnLst>
              <a:rect l="0" t="0" r="r" b="b"/>
              <a:pathLst>
                <a:path w="9" h="1">
                  <a:moveTo>
                    <a:pt x="8" y="0"/>
                  </a:moveTo>
                  <a:lnTo>
                    <a:pt x="8" y="0"/>
                  </a:lnTo>
                  <a:lnTo>
                    <a:pt x="0" y="1"/>
                  </a:lnTo>
                  <a:cubicBezTo>
                    <a:pt x="7" y="0"/>
                    <a:pt x="9" y="0"/>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7" name="Freeform 46"/>
            <p:cNvSpPr>
              <a:spLocks/>
            </p:cNvSpPr>
            <p:nvPr/>
          </p:nvSpPr>
          <p:spPr bwMode="invGray">
            <a:xfrm>
              <a:off x="12071350" y="2790825"/>
              <a:ext cx="0" cy="0"/>
            </a:xfrm>
            <a:custGeom>
              <a:avLst/>
              <a:gdLst/>
              <a:ahLst/>
              <a:cxnLst>
                <a:cxn ang="0">
                  <a:pos x="0" y="0"/>
                </a:cxn>
                <a:cxn ang="0">
                  <a:pos x="0" y="0"/>
                </a:cxn>
                <a:cxn ang="0">
                  <a:pos x="0" y="0"/>
                </a:cxn>
                <a:cxn ang="0">
                  <a:pos x="0" y="0"/>
                </a:cxn>
              </a:cxnLst>
              <a:rect l="0" t="0" r="r" b="b"/>
              <a:pathLst>
                <a:path>
                  <a:moveTo>
                    <a:pt x="0" y="0"/>
                  </a:moveTo>
                  <a:lnTo>
                    <a:pt x="0" y="0"/>
                  </a:lnTo>
                  <a:lnTo>
                    <a:pt x="0" y="0"/>
                  </a:ln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8" name="Freeform 47"/>
            <p:cNvSpPr>
              <a:spLocks/>
            </p:cNvSpPr>
            <p:nvPr/>
          </p:nvSpPr>
          <p:spPr bwMode="invGray">
            <a:xfrm>
              <a:off x="4754563" y="2827338"/>
              <a:ext cx="4763" cy="0"/>
            </a:xfrm>
            <a:custGeom>
              <a:avLst/>
              <a:gdLst>
                <a:gd name="T0" fmla="*/ 2 w 2"/>
                <a:gd name="T1" fmla="*/ 2 w 2"/>
                <a:gd name="T2" fmla="*/ 0 w 2"/>
                <a:gd name="T3" fmla="*/ 2 w 2"/>
              </a:gdLst>
              <a:ahLst/>
              <a:cxnLst>
                <a:cxn ang="0">
                  <a:pos x="T0" y="0"/>
                </a:cxn>
                <a:cxn ang="0">
                  <a:pos x="T1" y="0"/>
                </a:cxn>
                <a:cxn ang="0">
                  <a:pos x="T2" y="0"/>
                </a:cxn>
                <a:cxn ang="0">
                  <a:pos x="T3" y="0"/>
                </a:cxn>
              </a:cxnLst>
              <a:rect l="0" t="0" r="r" b="b"/>
              <a:pathLst>
                <a:path w="2">
                  <a:moveTo>
                    <a:pt x="2" y="0"/>
                  </a:moveTo>
                  <a:lnTo>
                    <a:pt x="2" y="0"/>
                  </a:lnTo>
                  <a:lnTo>
                    <a:pt x="0" y="0"/>
                  </a:lnTo>
                  <a:cubicBezTo>
                    <a:pt x="1" y="0"/>
                    <a:pt x="1" y="0"/>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299" name="Freeform 48"/>
            <p:cNvSpPr>
              <a:spLocks/>
            </p:cNvSpPr>
            <p:nvPr/>
          </p:nvSpPr>
          <p:spPr bwMode="invGray">
            <a:xfrm>
              <a:off x="4852988" y="2719388"/>
              <a:ext cx="9525" cy="3175"/>
            </a:xfrm>
            <a:custGeom>
              <a:avLst/>
              <a:gdLst>
                <a:gd name="T0" fmla="*/ 5 w 5"/>
                <a:gd name="T1" fmla="*/ 1 h 1"/>
                <a:gd name="T2" fmla="*/ 5 w 5"/>
                <a:gd name="T3" fmla="*/ 1 h 1"/>
                <a:gd name="T4" fmla="*/ 4 w 5"/>
                <a:gd name="T5" fmla="*/ 0 h 1"/>
                <a:gd name="T6" fmla="*/ 5 w 5"/>
                <a:gd name="T7" fmla="*/ 1 h 1"/>
              </a:gdLst>
              <a:ahLst/>
              <a:cxnLst>
                <a:cxn ang="0">
                  <a:pos x="T0" y="T1"/>
                </a:cxn>
                <a:cxn ang="0">
                  <a:pos x="T2" y="T3"/>
                </a:cxn>
                <a:cxn ang="0">
                  <a:pos x="T4" y="T5"/>
                </a:cxn>
                <a:cxn ang="0">
                  <a:pos x="T6" y="T7"/>
                </a:cxn>
              </a:cxnLst>
              <a:rect l="0" t="0" r="r" b="b"/>
              <a:pathLst>
                <a:path w="5" h="1">
                  <a:moveTo>
                    <a:pt x="5" y="1"/>
                  </a:moveTo>
                  <a:lnTo>
                    <a:pt x="5" y="1"/>
                  </a:lnTo>
                  <a:cubicBezTo>
                    <a:pt x="5" y="1"/>
                    <a:pt x="5" y="1"/>
                    <a:pt x="4" y="0"/>
                  </a:cubicBezTo>
                  <a:cubicBezTo>
                    <a:pt x="0" y="1"/>
                    <a:pt x="2" y="1"/>
                    <a:pt x="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0" name="Freeform 49"/>
            <p:cNvSpPr>
              <a:spLocks/>
            </p:cNvSpPr>
            <p:nvPr/>
          </p:nvSpPr>
          <p:spPr bwMode="invGray">
            <a:xfrm>
              <a:off x="4759325" y="2827338"/>
              <a:ext cx="0" cy="0"/>
            </a:xfrm>
            <a:custGeom>
              <a:avLst/>
              <a:gdLst/>
              <a:ahLst/>
              <a:cxnLst>
                <a:cxn ang="0">
                  <a:pos x="0" y="0"/>
                </a:cxn>
                <a:cxn ang="0">
                  <a:pos x="0" y="0"/>
                </a:cxn>
                <a:cxn ang="0">
                  <a:pos x="0" y="0"/>
                </a:cxn>
                <a:cxn ang="0">
                  <a:pos x="0" y="0"/>
                </a:cxn>
              </a:cxnLst>
              <a:rect l="0" t="0" r="r" b="b"/>
              <a:pathLst>
                <a:path>
                  <a:moveTo>
                    <a:pt x="0" y="0"/>
                  </a:moveTo>
                  <a:lnTo>
                    <a:pt x="0" y="0"/>
                  </a:lnTo>
                  <a:cubicBezTo>
                    <a:pt x="0" y="0"/>
                    <a:pt x="0" y="0"/>
                    <a:pt x="0" y="0"/>
                  </a:cubicBezTo>
                  <a:cubicBezTo>
                    <a:pt x="0" y="0"/>
                    <a:pt x="0"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1" name="Freeform 50"/>
            <p:cNvSpPr>
              <a:spLocks/>
            </p:cNvSpPr>
            <p:nvPr/>
          </p:nvSpPr>
          <p:spPr bwMode="invGray">
            <a:xfrm>
              <a:off x="6654800" y="2805113"/>
              <a:ext cx="19050" cy="1587"/>
            </a:xfrm>
            <a:custGeom>
              <a:avLst/>
              <a:gdLst>
                <a:gd name="T0" fmla="*/ 10 w 10"/>
                <a:gd name="T1" fmla="*/ 1 h 1"/>
                <a:gd name="T2" fmla="*/ 10 w 10"/>
                <a:gd name="T3" fmla="*/ 1 h 1"/>
                <a:gd name="T4" fmla="*/ 2 w 10"/>
                <a:gd name="T5" fmla="*/ 0 h 1"/>
                <a:gd name="T6" fmla="*/ 10 w 10"/>
                <a:gd name="T7" fmla="*/ 1 h 1"/>
              </a:gdLst>
              <a:ahLst/>
              <a:cxnLst>
                <a:cxn ang="0">
                  <a:pos x="T0" y="T1"/>
                </a:cxn>
                <a:cxn ang="0">
                  <a:pos x="T2" y="T3"/>
                </a:cxn>
                <a:cxn ang="0">
                  <a:pos x="T4" y="T5"/>
                </a:cxn>
                <a:cxn ang="0">
                  <a:pos x="T6" y="T7"/>
                </a:cxn>
              </a:cxnLst>
              <a:rect l="0" t="0" r="r" b="b"/>
              <a:pathLst>
                <a:path w="10" h="1">
                  <a:moveTo>
                    <a:pt x="10" y="1"/>
                  </a:moveTo>
                  <a:lnTo>
                    <a:pt x="10" y="1"/>
                  </a:lnTo>
                  <a:lnTo>
                    <a:pt x="2" y="0"/>
                  </a:lnTo>
                  <a:cubicBezTo>
                    <a:pt x="0" y="0"/>
                    <a:pt x="2" y="0"/>
                    <a:pt x="1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2" name="Freeform 51"/>
            <p:cNvSpPr>
              <a:spLocks/>
            </p:cNvSpPr>
            <p:nvPr/>
          </p:nvSpPr>
          <p:spPr bwMode="invGray">
            <a:xfrm>
              <a:off x="6289675" y="2798763"/>
              <a:ext cx="6350" cy="0"/>
            </a:xfrm>
            <a:custGeom>
              <a:avLst/>
              <a:gdLst>
                <a:gd name="T0" fmla="*/ 3 w 3"/>
                <a:gd name="T1" fmla="*/ 3 w 3"/>
                <a:gd name="T2" fmla="*/ 0 w 3"/>
                <a:gd name="T3" fmla="*/ 3 w 3"/>
              </a:gdLst>
              <a:ahLst/>
              <a:cxnLst>
                <a:cxn ang="0">
                  <a:pos x="T0" y="0"/>
                </a:cxn>
                <a:cxn ang="0">
                  <a:pos x="T1" y="0"/>
                </a:cxn>
                <a:cxn ang="0">
                  <a:pos x="T2" y="0"/>
                </a:cxn>
                <a:cxn ang="0">
                  <a:pos x="T3" y="0"/>
                </a:cxn>
              </a:cxnLst>
              <a:rect l="0" t="0" r="r" b="b"/>
              <a:pathLst>
                <a:path w="3">
                  <a:moveTo>
                    <a:pt x="3" y="0"/>
                  </a:moveTo>
                  <a:lnTo>
                    <a:pt x="3" y="0"/>
                  </a:lnTo>
                  <a:lnTo>
                    <a:pt x="0" y="0"/>
                  </a:lnTo>
                  <a:lnTo>
                    <a:pt x="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3" name="Freeform 52"/>
            <p:cNvSpPr>
              <a:spLocks/>
            </p:cNvSpPr>
            <p:nvPr/>
          </p:nvSpPr>
          <p:spPr bwMode="invGray">
            <a:xfrm>
              <a:off x="9140825" y="2725738"/>
              <a:ext cx="44450" cy="0"/>
            </a:xfrm>
            <a:custGeom>
              <a:avLst/>
              <a:gdLst>
                <a:gd name="T0" fmla="*/ 23 w 23"/>
                <a:gd name="T1" fmla="*/ 23 w 23"/>
                <a:gd name="T2" fmla="*/ 0 w 23"/>
                <a:gd name="T3" fmla="*/ 23 w 23"/>
              </a:gdLst>
              <a:ahLst/>
              <a:cxnLst>
                <a:cxn ang="0">
                  <a:pos x="T0" y="0"/>
                </a:cxn>
                <a:cxn ang="0">
                  <a:pos x="T1" y="0"/>
                </a:cxn>
                <a:cxn ang="0">
                  <a:pos x="T2" y="0"/>
                </a:cxn>
                <a:cxn ang="0">
                  <a:pos x="T3" y="0"/>
                </a:cxn>
              </a:cxnLst>
              <a:rect l="0" t="0" r="r" b="b"/>
              <a:pathLst>
                <a:path w="23">
                  <a:moveTo>
                    <a:pt x="23" y="0"/>
                  </a:moveTo>
                  <a:lnTo>
                    <a:pt x="23" y="0"/>
                  </a:lnTo>
                  <a:lnTo>
                    <a:pt x="0" y="0"/>
                  </a:lnTo>
                  <a:lnTo>
                    <a:pt x="23"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4" name="Freeform 53"/>
            <p:cNvSpPr>
              <a:spLocks/>
            </p:cNvSpPr>
            <p:nvPr/>
          </p:nvSpPr>
          <p:spPr bwMode="invGray">
            <a:xfrm>
              <a:off x="4737100" y="2827338"/>
              <a:ext cx="17463" cy="3175"/>
            </a:xfrm>
            <a:custGeom>
              <a:avLst/>
              <a:gdLst>
                <a:gd name="T0" fmla="*/ 9 w 9"/>
                <a:gd name="T1" fmla="*/ 0 h 1"/>
                <a:gd name="T2" fmla="*/ 9 w 9"/>
                <a:gd name="T3" fmla="*/ 0 h 1"/>
                <a:gd name="T4" fmla="*/ 0 w 9"/>
                <a:gd name="T5" fmla="*/ 1 h 1"/>
                <a:gd name="T6" fmla="*/ 9 w 9"/>
                <a:gd name="T7" fmla="*/ 0 h 1"/>
              </a:gdLst>
              <a:ahLst/>
              <a:cxnLst>
                <a:cxn ang="0">
                  <a:pos x="T0" y="T1"/>
                </a:cxn>
                <a:cxn ang="0">
                  <a:pos x="T2" y="T3"/>
                </a:cxn>
                <a:cxn ang="0">
                  <a:pos x="T4" y="T5"/>
                </a:cxn>
                <a:cxn ang="0">
                  <a:pos x="T6" y="T7"/>
                </a:cxn>
              </a:cxnLst>
              <a:rect l="0" t="0" r="r" b="b"/>
              <a:pathLst>
                <a:path w="9" h="1">
                  <a:moveTo>
                    <a:pt x="9" y="0"/>
                  </a:moveTo>
                  <a:lnTo>
                    <a:pt x="9" y="0"/>
                  </a:lnTo>
                  <a:lnTo>
                    <a:pt x="0" y="1"/>
                  </a:lnTo>
                  <a:cubicBezTo>
                    <a:pt x="5" y="0"/>
                    <a:pt x="8" y="0"/>
                    <a:pt x="9"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5" name="Freeform 54"/>
            <p:cNvSpPr>
              <a:spLocks/>
            </p:cNvSpPr>
            <p:nvPr/>
          </p:nvSpPr>
          <p:spPr bwMode="invGray">
            <a:xfrm>
              <a:off x="7239000" y="2779713"/>
              <a:ext cx="11113" cy="3175"/>
            </a:xfrm>
            <a:custGeom>
              <a:avLst/>
              <a:gdLst>
                <a:gd name="T0" fmla="*/ 6 w 6"/>
                <a:gd name="T1" fmla="*/ 0 h 1"/>
                <a:gd name="T2" fmla="*/ 6 w 6"/>
                <a:gd name="T3" fmla="*/ 0 h 1"/>
                <a:gd name="T4" fmla="*/ 0 w 6"/>
                <a:gd name="T5" fmla="*/ 1 h 1"/>
                <a:gd name="T6" fmla="*/ 4 w 6"/>
                <a:gd name="T7" fmla="*/ 1 h 1"/>
                <a:gd name="T8" fmla="*/ 6 w 6"/>
                <a:gd name="T9" fmla="*/ 0 h 1"/>
              </a:gdLst>
              <a:ahLst/>
              <a:cxnLst>
                <a:cxn ang="0">
                  <a:pos x="T0" y="T1"/>
                </a:cxn>
                <a:cxn ang="0">
                  <a:pos x="T2" y="T3"/>
                </a:cxn>
                <a:cxn ang="0">
                  <a:pos x="T4" y="T5"/>
                </a:cxn>
                <a:cxn ang="0">
                  <a:pos x="T6" y="T7"/>
                </a:cxn>
                <a:cxn ang="0">
                  <a:pos x="T8" y="T9"/>
                </a:cxn>
              </a:cxnLst>
              <a:rect l="0" t="0" r="r" b="b"/>
              <a:pathLst>
                <a:path w="6" h="1">
                  <a:moveTo>
                    <a:pt x="6" y="0"/>
                  </a:moveTo>
                  <a:lnTo>
                    <a:pt x="6" y="0"/>
                  </a:lnTo>
                  <a:lnTo>
                    <a:pt x="0" y="1"/>
                  </a:lnTo>
                  <a:lnTo>
                    <a:pt x="4" y="1"/>
                  </a:lnTo>
                  <a:lnTo>
                    <a:pt x="6"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6" name="Freeform 55"/>
            <p:cNvSpPr>
              <a:spLocks/>
            </p:cNvSpPr>
            <p:nvPr/>
          </p:nvSpPr>
          <p:spPr bwMode="invGray">
            <a:xfrm>
              <a:off x="7181850" y="2773363"/>
              <a:ext cx="468313" cy="15875"/>
            </a:xfrm>
            <a:custGeom>
              <a:avLst/>
              <a:gdLst>
                <a:gd name="T0" fmla="*/ 139 w 244"/>
                <a:gd name="T1" fmla="*/ 5 h 7"/>
                <a:gd name="T2" fmla="*/ 139 w 244"/>
                <a:gd name="T3" fmla="*/ 5 h 7"/>
                <a:gd name="T4" fmla="*/ 132 w 244"/>
                <a:gd name="T5" fmla="*/ 6 h 7"/>
                <a:gd name="T6" fmla="*/ 244 w 244"/>
                <a:gd name="T7" fmla="*/ 4 h 7"/>
                <a:gd name="T8" fmla="*/ 178 w 244"/>
                <a:gd name="T9" fmla="*/ 1 h 7"/>
                <a:gd name="T10" fmla="*/ 101 w 244"/>
                <a:gd name="T11" fmla="*/ 0 h 7"/>
                <a:gd name="T12" fmla="*/ 77 w 244"/>
                <a:gd name="T13" fmla="*/ 3 h 7"/>
                <a:gd name="T14" fmla="*/ 60 w 244"/>
                <a:gd name="T15" fmla="*/ 1 h 7"/>
                <a:gd name="T16" fmla="*/ 0 w 244"/>
                <a:gd name="T17" fmla="*/ 1 h 7"/>
                <a:gd name="T18" fmla="*/ 52 w 244"/>
                <a:gd name="T19" fmla="*/ 1 h 7"/>
                <a:gd name="T20" fmla="*/ 36 w 244"/>
                <a:gd name="T21" fmla="*/ 3 h 7"/>
                <a:gd name="T22" fmla="*/ 41 w 244"/>
                <a:gd name="T23" fmla="*/ 3 h 7"/>
                <a:gd name="T24" fmla="*/ 139 w 244"/>
                <a:gd name="T25" fmla="*/ 5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7">
                  <a:moveTo>
                    <a:pt x="139" y="5"/>
                  </a:moveTo>
                  <a:lnTo>
                    <a:pt x="139" y="5"/>
                  </a:lnTo>
                  <a:cubicBezTo>
                    <a:pt x="135" y="5"/>
                    <a:pt x="134" y="6"/>
                    <a:pt x="132" y="6"/>
                  </a:cubicBezTo>
                  <a:cubicBezTo>
                    <a:pt x="169" y="5"/>
                    <a:pt x="236" y="6"/>
                    <a:pt x="244" y="4"/>
                  </a:cubicBezTo>
                  <a:cubicBezTo>
                    <a:pt x="232" y="4"/>
                    <a:pt x="167" y="2"/>
                    <a:pt x="178" y="1"/>
                  </a:cubicBezTo>
                  <a:cubicBezTo>
                    <a:pt x="152" y="2"/>
                    <a:pt x="115" y="0"/>
                    <a:pt x="101" y="0"/>
                  </a:cubicBezTo>
                  <a:cubicBezTo>
                    <a:pt x="143" y="2"/>
                    <a:pt x="105" y="2"/>
                    <a:pt x="77" y="3"/>
                  </a:cubicBezTo>
                  <a:cubicBezTo>
                    <a:pt x="51" y="2"/>
                    <a:pt x="82" y="1"/>
                    <a:pt x="60" y="1"/>
                  </a:cubicBezTo>
                  <a:lnTo>
                    <a:pt x="0" y="1"/>
                  </a:lnTo>
                  <a:lnTo>
                    <a:pt x="52" y="1"/>
                  </a:lnTo>
                  <a:lnTo>
                    <a:pt x="36" y="3"/>
                  </a:lnTo>
                  <a:lnTo>
                    <a:pt x="41" y="3"/>
                  </a:lnTo>
                  <a:cubicBezTo>
                    <a:pt x="129" y="2"/>
                    <a:pt x="49" y="7"/>
                    <a:pt x="139"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7" name="Freeform 56"/>
            <p:cNvSpPr>
              <a:spLocks/>
            </p:cNvSpPr>
            <p:nvPr/>
          </p:nvSpPr>
          <p:spPr bwMode="invGray">
            <a:xfrm>
              <a:off x="7407275" y="2787650"/>
              <a:ext cx="26988" cy="0"/>
            </a:xfrm>
            <a:custGeom>
              <a:avLst/>
              <a:gdLst>
                <a:gd name="T0" fmla="*/ 14 w 14"/>
                <a:gd name="T1" fmla="*/ 14 w 14"/>
                <a:gd name="T2" fmla="*/ 0 w 14"/>
                <a:gd name="T3" fmla="*/ 14 w 14"/>
              </a:gdLst>
              <a:ahLst/>
              <a:cxnLst>
                <a:cxn ang="0">
                  <a:pos x="T0" y="0"/>
                </a:cxn>
                <a:cxn ang="0">
                  <a:pos x="T1" y="0"/>
                </a:cxn>
                <a:cxn ang="0">
                  <a:pos x="T2" y="0"/>
                </a:cxn>
                <a:cxn ang="0">
                  <a:pos x="T3" y="0"/>
                </a:cxn>
              </a:cxnLst>
              <a:rect l="0" t="0" r="r" b="b"/>
              <a:pathLst>
                <a:path w="14">
                  <a:moveTo>
                    <a:pt x="14" y="0"/>
                  </a:moveTo>
                  <a:lnTo>
                    <a:pt x="14" y="0"/>
                  </a:lnTo>
                  <a:lnTo>
                    <a:pt x="0" y="0"/>
                  </a:lnTo>
                  <a:cubicBezTo>
                    <a:pt x="8" y="0"/>
                    <a:pt x="11" y="0"/>
                    <a:pt x="1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8" name="Freeform 57"/>
            <p:cNvSpPr>
              <a:spLocks/>
            </p:cNvSpPr>
            <p:nvPr/>
          </p:nvSpPr>
          <p:spPr bwMode="invGray">
            <a:xfrm>
              <a:off x="8123238" y="2794000"/>
              <a:ext cx="31750" cy="1587"/>
            </a:xfrm>
            <a:custGeom>
              <a:avLst/>
              <a:gdLst>
                <a:gd name="T0" fmla="*/ 0 w 16"/>
                <a:gd name="T1" fmla="*/ 1 h 1"/>
                <a:gd name="T2" fmla="*/ 0 w 16"/>
                <a:gd name="T3" fmla="*/ 1 h 1"/>
                <a:gd name="T4" fmla="*/ 16 w 16"/>
                <a:gd name="T5" fmla="*/ 0 h 1"/>
                <a:gd name="T6" fmla="*/ 0 w 16"/>
                <a:gd name="T7" fmla="*/ 1 h 1"/>
              </a:gdLst>
              <a:ahLst/>
              <a:cxnLst>
                <a:cxn ang="0">
                  <a:pos x="T0" y="T1"/>
                </a:cxn>
                <a:cxn ang="0">
                  <a:pos x="T2" y="T3"/>
                </a:cxn>
                <a:cxn ang="0">
                  <a:pos x="T4" y="T5"/>
                </a:cxn>
                <a:cxn ang="0">
                  <a:pos x="T6" y="T7"/>
                </a:cxn>
              </a:cxnLst>
              <a:rect l="0" t="0" r="r" b="b"/>
              <a:pathLst>
                <a:path w="16" h="1">
                  <a:moveTo>
                    <a:pt x="0" y="1"/>
                  </a:moveTo>
                  <a:lnTo>
                    <a:pt x="0" y="1"/>
                  </a:lnTo>
                  <a:lnTo>
                    <a:pt x="16"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09" name="Freeform 58"/>
            <p:cNvSpPr>
              <a:spLocks/>
            </p:cNvSpPr>
            <p:nvPr/>
          </p:nvSpPr>
          <p:spPr bwMode="invGray">
            <a:xfrm>
              <a:off x="3070225" y="2794000"/>
              <a:ext cx="101600" cy="4762"/>
            </a:xfrm>
            <a:custGeom>
              <a:avLst/>
              <a:gdLst>
                <a:gd name="T0" fmla="*/ 0 w 53"/>
                <a:gd name="T1" fmla="*/ 0 h 2"/>
                <a:gd name="T2" fmla="*/ 0 w 53"/>
                <a:gd name="T3" fmla="*/ 0 h 2"/>
                <a:gd name="T4" fmla="*/ 52 w 53"/>
                <a:gd name="T5" fmla="*/ 0 h 2"/>
                <a:gd name="T6" fmla="*/ 6 w 53"/>
                <a:gd name="T7" fmla="*/ 0 h 2"/>
                <a:gd name="T8" fmla="*/ 0 w 53"/>
                <a:gd name="T9" fmla="*/ 0 h 2"/>
              </a:gdLst>
              <a:ahLst/>
              <a:cxnLst>
                <a:cxn ang="0">
                  <a:pos x="T0" y="T1"/>
                </a:cxn>
                <a:cxn ang="0">
                  <a:pos x="T2" y="T3"/>
                </a:cxn>
                <a:cxn ang="0">
                  <a:pos x="T4" y="T5"/>
                </a:cxn>
                <a:cxn ang="0">
                  <a:pos x="T6" y="T7"/>
                </a:cxn>
                <a:cxn ang="0">
                  <a:pos x="T8" y="T9"/>
                </a:cxn>
              </a:cxnLst>
              <a:rect l="0" t="0" r="r" b="b"/>
              <a:pathLst>
                <a:path w="53" h="2">
                  <a:moveTo>
                    <a:pt x="0" y="0"/>
                  </a:moveTo>
                  <a:lnTo>
                    <a:pt x="0" y="0"/>
                  </a:lnTo>
                  <a:cubicBezTo>
                    <a:pt x="2" y="1"/>
                    <a:pt x="53" y="2"/>
                    <a:pt x="52" y="0"/>
                  </a:cubicBez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0" name="Freeform 59"/>
            <p:cNvSpPr>
              <a:spLocks/>
            </p:cNvSpPr>
            <p:nvPr/>
          </p:nvSpPr>
          <p:spPr bwMode="invGray">
            <a:xfrm>
              <a:off x="9963150" y="2778125"/>
              <a:ext cx="41275" cy="0"/>
            </a:xfrm>
            <a:custGeom>
              <a:avLst/>
              <a:gdLst>
                <a:gd name="T0" fmla="*/ 21 w 21"/>
                <a:gd name="T1" fmla="*/ 21 w 21"/>
                <a:gd name="T2" fmla="*/ 3 w 21"/>
                <a:gd name="T3" fmla="*/ 0 w 21"/>
                <a:gd name="T4" fmla="*/ 21 w 21"/>
              </a:gdLst>
              <a:ahLst/>
              <a:cxnLst>
                <a:cxn ang="0">
                  <a:pos x="T0" y="0"/>
                </a:cxn>
                <a:cxn ang="0">
                  <a:pos x="T1" y="0"/>
                </a:cxn>
                <a:cxn ang="0">
                  <a:pos x="T2" y="0"/>
                </a:cxn>
                <a:cxn ang="0">
                  <a:pos x="T3" y="0"/>
                </a:cxn>
                <a:cxn ang="0">
                  <a:pos x="T4" y="0"/>
                </a:cxn>
              </a:cxnLst>
              <a:rect l="0" t="0" r="r" b="b"/>
              <a:pathLst>
                <a:path w="21">
                  <a:moveTo>
                    <a:pt x="21" y="0"/>
                  </a:moveTo>
                  <a:lnTo>
                    <a:pt x="21" y="0"/>
                  </a:lnTo>
                  <a:lnTo>
                    <a:pt x="3" y="0"/>
                  </a:lnTo>
                  <a:lnTo>
                    <a:pt x="0" y="0"/>
                  </a:lnTo>
                  <a:cubicBezTo>
                    <a:pt x="4" y="0"/>
                    <a:pt x="15"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1" name="Freeform 60"/>
            <p:cNvSpPr>
              <a:spLocks/>
            </p:cNvSpPr>
            <p:nvPr/>
          </p:nvSpPr>
          <p:spPr bwMode="invGray">
            <a:xfrm>
              <a:off x="7523163" y="2773363"/>
              <a:ext cx="30163" cy="3175"/>
            </a:xfrm>
            <a:custGeom>
              <a:avLst/>
              <a:gdLst>
                <a:gd name="T0" fmla="*/ 16 w 16"/>
                <a:gd name="T1" fmla="*/ 0 h 1"/>
                <a:gd name="T2" fmla="*/ 16 w 16"/>
                <a:gd name="T3" fmla="*/ 0 h 1"/>
                <a:gd name="T4" fmla="*/ 0 w 16"/>
                <a:gd name="T5" fmla="*/ 1 h 1"/>
                <a:gd name="T6" fmla="*/ 16 w 16"/>
                <a:gd name="T7" fmla="*/ 0 h 1"/>
              </a:gdLst>
              <a:ahLst/>
              <a:cxnLst>
                <a:cxn ang="0">
                  <a:pos x="T0" y="T1"/>
                </a:cxn>
                <a:cxn ang="0">
                  <a:pos x="T2" y="T3"/>
                </a:cxn>
                <a:cxn ang="0">
                  <a:pos x="T4" y="T5"/>
                </a:cxn>
                <a:cxn ang="0">
                  <a:pos x="T6" y="T7"/>
                </a:cxn>
              </a:cxnLst>
              <a:rect l="0" t="0" r="r" b="b"/>
              <a:pathLst>
                <a:path w="16" h="1">
                  <a:moveTo>
                    <a:pt x="16" y="0"/>
                  </a:moveTo>
                  <a:lnTo>
                    <a:pt x="16" y="0"/>
                  </a:lnTo>
                  <a:cubicBezTo>
                    <a:pt x="6" y="0"/>
                    <a:pt x="2" y="1"/>
                    <a:pt x="0" y="1"/>
                  </a:cubicBezTo>
                  <a:cubicBezTo>
                    <a:pt x="6" y="1"/>
                    <a:pt x="12" y="1"/>
                    <a:pt x="1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2" name="Freeform 61"/>
            <p:cNvSpPr>
              <a:spLocks/>
            </p:cNvSpPr>
            <p:nvPr/>
          </p:nvSpPr>
          <p:spPr bwMode="invGray">
            <a:xfrm>
              <a:off x="10009188" y="2787650"/>
              <a:ext cx="115888" cy="3175"/>
            </a:xfrm>
            <a:custGeom>
              <a:avLst/>
              <a:gdLst>
                <a:gd name="T0" fmla="*/ 0 w 60"/>
                <a:gd name="T1" fmla="*/ 0 h 2"/>
                <a:gd name="T2" fmla="*/ 0 w 60"/>
                <a:gd name="T3" fmla="*/ 0 h 2"/>
                <a:gd name="T4" fmla="*/ 19 w 60"/>
                <a:gd name="T5" fmla="*/ 2 h 2"/>
                <a:gd name="T6" fmla="*/ 60 w 60"/>
                <a:gd name="T7" fmla="*/ 1 h 2"/>
                <a:gd name="T8" fmla="*/ 0 w 60"/>
                <a:gd name="T9" fmla="*/ 0 h 2"/>
              </a:gdLst>
              <a:ahLst/>
              <a:cxnLst>
                <a:cxn ang="0">
                  <a:pos x="T0" y="T1"/>
                </a:cxn>
                <a:cxn ang="0">
                  <a:pos x="T2" y="T3"/>
                </a:cxn>
                <a:cxn ang="0">
                  <a:pos x="T4" y="T5"/>
                </a:cxn>
                <a:cxn ang="0">
                  <a:pos x="T6" y="T7"/>
                </a:cxn>
                <a:cxn ang="0">
                  <a:pos x="T8" y="T9"/>
                </a:cxn>
              </a:cxnLst>
              <a:rect l="0" t="0" r="r" b="b"/>
              <a:pathLst>
                <a:path w="60" h="2">
                  <a:moveTo>
                    <a:pt x="0" y="0"/>
                  </a:moveTo>
                  <a:lnTo>
                    <a:pt x="0" y="0"/>
                  </a:lnTo>
                  <a:cubicBezTo>
                    <a:pt x="7" y="0"/>
                    <a:pt x="18" y="1"/>
                    <a:pt x="19" y="2"/>
                  </a:cubicBezTo>
                  <a:cubicBezTo>
                    <a:pt x="34" y="2"/>
                    <a:pt x="45" y="1"/>
                    <a:pt x="60" y="1"/>
                  </a:cubicBezTo>
                  <a:cubicBezTo>
                    <a:pt x="43" y="1"/>
                    <a:pt x="23" y="1"/>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3" name="Freeform 62"/>
            <p:cNvSpPr>
              <a:spLocks/>
            </p:cNvSpPr>
            <p:nvPr/>
          </p:nvSpPr>
          <p:spPr bwMode="invGray">
            <a:xfrm>
              <a:off x="10125075" y="2789238"/>
              <a:ext cx="1588" cy="0"/>
            </a:xfrm>
            <a:custGeom>
              <a:avLst/>
              <a:gdLst>
                <a:gd name="T0" fmla="*/ 1 w 1"/>
                <a:gd name="T1" fmla="*/ 1 w 1"/>
                <a:gd name="T2" fmla="*/ 0 w 1"/>
                <a:gd name="T3" fmla="*/ 1 w 1"/>
              </a:gdLst>
              <a:ahLst/>
              <a:cxnLst>
                <a:cxn ang="0">
                  <a:pos x="T0" y="0"/>
                </a:cxn>
                <a:cxn ang="0">
                  <a:pos x="T1" y="0"/>
                </a:cxn>
                <a:cxn ang="0">
                  <a:pos x="T2" y="0"/>
                </a:cxn>
                <a:cxn ang="0">
                  <a:pos x="T3" y="0"/>
                </a:cxn>
              </a:cxnLst>
              <a:rect l="0" t="0" r="r" b="b"/>
              <a:pathLst>
                <a:path w="1">
                  <a:moveTo>
                    <a:pt x="1" y="0"/>
                  </a:moveTo>
                  <a:lnTo>
                    <a:pt x="1" y="0"/>
                  </a:lnTo>
                  <a:lnTo>
                    <a:pt x="0" y="0"/>
                  </a:lnTo>
                  <a:lnTo>
                    <a:pt x="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4" name="Freeform 63"/>
            <p:cNvSpPr>
              <a:spLocks noEditPoints="1"/>
            </p:cNvSpPr>
            <p:nvPr/>
          </p:nvSpPr>
          <p:spPr bwMode="invGray">
            <a:xfrm>
              <a:off x="-4110038" y="2703513"/>
              <a:ext cx="16486188" cy="134937"/>
            </a:xfrm>
            <a:custGeom>
              <a:avLst/>
              <a:gdLst>
                <a:gd name="T0" fmla="*/ 5206 w 8594"/>
                <a:gd name="T1" fmla="*/ 34 h 60"/>
                <a:gd name="T2" fmla="*/ 4851 w 8594"/>
                <a:gd name="T3" fmla="*/ 37 h 60"/>
                <a:gd name="T4" fmla="*/ 5322 w 8594"/>
                <a:gd name="T5" fmla="*/ 35 h 60"/>
                <a:gd name="T6" fmla="*/ 5841 w 8594"/>
                <a:gd name="T7" fmla="*/ 43 h 60"/>
                <a:gd name="T8" fmla="*/ 5952 w 8594"/>
                <a:gd name="T9" fmla="*/ 46 h 60"/>
                <a:gd name="T10" fmla="*/ 6323 w 8594"/>
                <a:gd name="T11" fmla="*/ 40 h 60"/>
                <a:gd name="T12" fmla="*/ 6806 w 8594"/>
                <a:gd name="T13" fmla="*/ 32 h 60"/>
                <a:gd name="T14" fmla="*/ 6211 w 8594"/>
                <a:gd name="T15" fmla="*/ 34 h 60"/>
                <a:gd name="T16" fmla="*/ 5558 w 8594"/>
                <a:gd name="T17" fmla="*/ 29 h 60"/>
                <a:gd name="T18" fmla="*/ 7046 w 8594"/>
                <a:gd name="T19" fmla="*/ 41 h 60"/>
                <a:gd name="T20" fmla="*/ 7472 w 8594"/>
                <a:gd name="T21" fmla="*/ 40 h 60"/>
                <a:gd name="T22" fmla="*/ 7784 w 8594"/>
                <a:gd name="T23" fmla="*/ 39 h 60"/>
                <a:gd name="T24" fmla="*/ 4392 w 8594"/>
                <a:gd name="T25" fmla="*/ 36 h 60"/>
                <a:gd name="T26" fmla="*/ 4053 w 8594"/>
                <a:gd name="T27" fmla="*/ 35 h 60"/>
                <a:gd name="T28" fmla="*/ 4729 w 8594"/>
                <a:gd name="T29" fmla="*/ 29 h 60"/>
                <a:gd name="T30" fmla="*/ 348 w 8594"/>
                <a:gd name="T31" fmla="*/ 40 h 60"/>
                <a:gd name="T32" fmla="*/ 3365 w 8594"/>
                <a:gd name="T33" fmla="*/ 41 h 60"/>
                <a:gd name="T34" fmla="*/ 2626 w 8594"/>
                <a:gd name="T35" fmla="*/ 45 h 60"/>
                <a:gd name="T36" fmla="*/ 1989 w 8594"/>
                <a:gd name="T37" fmla="*/ 45 h 60"/>
                <a:gd name="T38" fmla="*/ 1241 w 8594"/>
                <a:gd name="T39" fmla="*/ 44 h 60"/>
                <a:gd name="T40" fmla="*/ 260 w 8594"/>
                <a:gd name="T41" fmla="*/ 41 h 60"/>
                <a:gd name="T42" fmla="*/ 403 w 8594"/>
                <a:gd name="T43" fmla="*/ 29 h 60"/>
                <a:gd name="T44" fmla="*/ 1235 w 8594"/>
                <a:gd name="T45" fmla="*/ 30 h 60"/>
                <a:gd name="T46" fmla="*/ 1695 w 8594"/>
                <a:gd name="T47" fmla="*/ 28 h 60"/>
                <a:gd name="T48" fmla="*/ 2516 w 8594"/>
                <a:gd name="T49" fmla="*/ 20 h 60"/>
                <a:gd name="T50" fmla="*/ 3096 w 8594"/>
                <a:gd name="T51" fmla="*/ 21 h 60"/>
                <a:gd name="T52" fmla="*/ 3775 w 8594"/>
                <a:gd name="T53" fmla="*/ 17 h 60"/>
                <a:gd name="T54" fmla="*/ 3608 w 8594"/>
                <a:gd name="T55" fmla="*/ 13 h 60"/>
                <a:gd name="T56" fmla="*/ 3472 w 8594"/>
                <a:gd name="T57" fmla="*/ 9 h 60"/>
                <a:gd name="T58" fmla="*/ 4061 w 8594"/>
                <a:gd name="T59" fmla="*/ 4 h 60"/>
                <a:gd name="T60" fmla="*/ 4257 w 8594"/>
                <a:gd name="T61" fmla="*/ 12 h 60"/>
                <a:gd name="T62" fmla="*/ 4645 w 8594"/>
                <a:gd name="T63" fmla="*/ 16 h 60"/>
                <a:gd name="T64" fmla="*/ 4373 w 8594"/>
                <a:gd name="T65" fmla="*/ 10 h 60"/>
                <a:gd name="T66" fmla="*/ 5119 w 8594"/>
                <a:gd name="T67" fmla="*/ 4 h 60"/>
                <a:gd name="T68" fmla="*/ 5193 w 8594"/>
                <a:gd name="T69" fmla="*/ 5 h 60"/>
                <a:gd name="T70" fmla="*/ 5134 w 8594"/>
                <a:gd name="T71" fmla="*/ 16 h 60"/>
                <a:gd name="T72" fmla="*/ 5438 w 8594"/>
                <a:gd name="T73" fmla="*/ 15 h 60"/>
                <a:gd name="T74" fmla="*/ 5834 w 8594"/>
                <a:gd name="T75" fmla="*/ 5 h 60"/>
                <a:gd name="T76" fmla="*/ 5843 w 8594"/>
                <a:gd name="T77" fmla="*/ 16 h 60"/>
                <a:gd name="T78" fmla="*/ 5967 w 8594"/>
                <a:gd name="T79" fmla="*/ 11 h 60"/>
                <a:gd name="T80" fmla="*/ 6226 w 8594"/>
                <a:gd name="T81" fmla="*/ 10 h 60"/>
                <a:gd name="T82" fmla="*/ 6261 w 8594"/>
                <a:gd name="T83" fmla="*/ 13 h 60"/>
                <a:gd name="T84" fmla="*/ 6697 w 8594"/>
                <a:gd name="T85" fmla="*/ 10 h 60"/>
                <a:gd name="T86" fmla="*/ 6837 w 8594"/>
                <a:gd name="T87" fmla="*/ 16 h 60"/>
                <a:gd name="T88" fmla="*/ 7682 w 8594"/>
                <a:gd name="T89" fmla="*/ 14 h 60"/>
                <a:gd name="T90" fmla="*/ 7802 w 8594"/>
                <a:gd name="T91" fmla="*/ 24 h 60"/>
                <a:gd name="T92" fmla="*/ 8182 w 8594"/>
                <a:gd name="T93" fmla="*/ 23 h 60"/>
                <a:gd name="T94" fmla="*/ 8315 w 8594"/>
                <a:gd name="T95" fmla="*/ 27 h 60"/>
                <a:gd name="T96" fmla="*/ 8441 w 8594"/>
                <a:gd name="T97" fmla="*/ 38 h 60"/>
                <a:gd name="T98" fmla="*/ 8077 w 8594"/>
                <a:gd name="T99" fmla="*/ 45 h 60"/>
                <a:gd name="T100" fmla="*/ 8594 w 8594"/>
                <a:gd name="T101" fmla="*/ 47 h 60"/>
                <a:gd name="T102" fmla="*/ 8205 w 8594"/>
                <a:gd name="T103" fmla="*/ 53 h 60"/>
                <a:gd name="T104" fmla="*/ 7779 w 8594"/>
                <a:gd name="T105" fmla="*/ 58 h 60"/>
                <a:gd name="T106" fmla="*/ 7358 w 8594"/>
                <a:gd name="T107" fmla="*/ 54 h 60"/>
                <a:gd name="T108" fmla="*/ 6692 w 8594"/>
                <a:gd name="T109" fmla="*/ 49 h 60"/>
                <a:gd name="T110" fmla="*/ 5792 w 8594"/>
                <a:gd name="T111" fmla="*/ 53 h 60"/>
                <a:gd name="T112" fmla="*/ 5390 w 8594"/>
                <a:gd name="T113" fmla="*/ 47 h 60"/>
                <a:gd name="T114" fmla="*/ 5194 w 8594"/>
                <a:gd name="T115" fmla="*/ 51 h 60"/>
                <a:gd name="T116" fmla="*/ 4559 w 8594"/>
                <a:gd name="T117" fmla="*/ 53 h 60"/>
                <a:gd name="T118" fmla="*/ 4226 w 8594"/>
                <a:gd name="T119" fmla="*/ 58 h 60"/>
                <a:gd name="T120" fmla="*/ 4010 w 8594"/>
                <a:gd name="T121" fmla="*/ 60 h 60"/>
                <a:gd name="T122" fmla="*/ 3858 w 8594"/>
                <a:gd name="T123"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594" h="60">
                  <a:moveTo>
                    <a:pt x="4248" y="14"/>
                  </a:moveTo>
                  <a:lnTo>
                    <a:pt x="4248" y="14"/>
                  </a:lnTo>
                  <a:lnTo>
                    <a:pt x="4246" y="14"/>
                  </a:lnTo>
                  <a:lnTo>
                    <a:pt x="4248" y="14"/>
                  </a:lnTo>
                  <a:lnTo>
                    <a:pt x="4248" y="14"/>
                  </a:lnTo>
                  <a:close/>
                  <a:moveTo>
                    <a:pt x="5299" y="30"/>
                  </a:moveTo>
                  <a:lnTo>
                    <a:pt x="5299" y="30"/>
                  </a:lnTo>
                  <a:lnTo>
                    <a:pt x="5241" y="31"/>
                  </a:lnTo>
                  <a:lnTo>
                    <a:pt x="5247" y="31"/>
                  </a:lnTo>
                  <a:lnTo>
                    <a:pt x="5190" y="32"/>
                  </a:lnTo>
                  <a:cubicBezTo>
                    <a:pt x="5225" y="33"/>
                    <a:pt x="5248" y="35"/>
                    <a:pt x="5199" y="36"/>
                  </a:cubicBezTo>
                  <a:cubicBezTo>
                    <a:pt x="5203" y="36"/>
                    <a:pt x="5189" y="35"/>
                    <a:pt x="5206" y="34"/>
                  </a:cubicBezTo>
                  <a:cubicBezTo>
                    <a:pt x="5173" y="33"/>
                    <a:pt x="5101" y="32"/>
                    <a:pt x="5120" y="35"/>
                  </a:cubicBezTo>
                  <a:cubicBezTo>
                    <a:pt x="5183" y="32"/>
                    <a:pt x="5134" y="39"/>
                    <a:pt x="5184" y="36"/>
                  </a:cubicBezTo>
                  <a:cubicBezTo>
                    <a:pt x="5157" y="38"/>
                    <a:pt x="5131" y="38"/>
                    <a:pt x="5106" y="38"/>
                  </a:cubicBezTo>
                  <a:cubicBezTo>
                    <a:pt x="5132" y="37"/>
                    <a:pt x="5100" y="35"/>
                    <a:pt x="5061" y="34"/>
                  </a:cubicBezTo>
                  <a:cubicBezTo>
                    <a:pt x="5044" y="35"/>
                    <a:pt x="4997" y="34"/>
                    <a:pt x="4969" y="35"/>
                  </a:cubicBezTo>
                  <a:cubicBezTo>
                    <a:pt x="4979" y="37"/>
                    <a:pt x="4954" y="38"/>
                    <a:pt x="5001" y="38"/>
                  </a:cubicBezTo>
                  <a:cubicBezTo>
                    <a:pt x="4984" y="39"/>
                    <a:pt x="4957" y="39"/>
                    <a:pt x="4928" y="38"/>
                  </a:cubicBezTo>
                  <a:cubicBezTo>
                    <a:pt x="4940" y="38"/>
                    <a:pt x="4960" y="38"/>
                    <a:pt x="4959" y="37"/>
                  </a:cubicBezTo>
                  <a:cubicBezTo>
                    <a:pt x="4940" y="35"/>
                    <a:pt x="4917" y="35"/>
                    <a:pt x="4905" y="35"/>
                  </a:cubicBezTo>
                  <a:lnTo>
                    <a:pt x="4876" y="35"/>
                  </a:lnTo>
                  <a:cubicBezTo>
                    <a:pt x="4879" y="35"/>
                    <a:pt x="4881" y="35"/>
                    <a:pt x="4883" y="36"/>
                  </a:cubicBezTo>
                  <a:lnTo>
                    <a:pt x="4851" y="37"/>
                  </a:lnTo>
                  <a:cubicBezTo>
                    <a:pt x="4894" y="36"/>
                    <a:pt x="4871" y="38"/>
                    <a:pt x="4870" y="39"/>
                  </a:cubicBezTo>
                  <a:cubicBezTo>
                    <a:pt x="4871" y="37"/>
                    <a:pt x="4842" y="39"/>
                    <a:pt x="4827" y="39"/>
                  </a:cubicBezTo>
                  <a:lnTo>
                    <a:pt x="4860" y="41"/>
                  </a:lnTo>
                  <a:cubicBezTo>
                    <a:pt x="4844" y="42"/>
                    <a:pt x="4805" y="40"/>
                    <a:pt x="4813" y="42"/>
                  </a:cubicBezTo>
                  <a:cubicBezTo>
                    <a:pt x="4881" y="43"/>
                    <a:pt x="4907" y="42"/>
                    <a:pt x="4969" y="42"/>
                  </a:cubicBezTo>
                  <a:lnTo>
                    <a:pt x="4944" y="40"/>
                  </a:lnTo>
                  <a:cubicBezTo>
                    <a:pt x="5014" y="39"/>
                    <a:pt x="4987" y="43"/>
                    <a:pt x="5065" y="43"/>
                  </a:cubicBezTo>
                  <a:cubicBezTo>
                    <a:pt x="5098" y="41"/>
                    <a:pt x="5183" y="42"/>
                    <a:pt x="5184" y="39"/>
                  </a:cubicBezTo>
                  <a:cubicBezTo>
                    <a:pt x="5174" y="40"/>
                    <a:pt x="5233" y="42"/>
                    <a:pt x="5260" y="40"/>
                  </a:cubicBezTo>
                  <a:cubicBezTo>
                    <a:pt x="5289" y="38"/>
                    <a:pt x="5379" y="37"/>
                    <a:pt x="5352" y="36"/>
                  </a:cubicBezTo>
                  <a:cubicBezTo>
                    <a:pt x="5328" y="36"/>
                    <a:pt x="5295" y="37"/>
                    <a:pt x="5276" y="36"/>
                  </a:cubicBezTo>
                  <a:lnTo>
                    <a:pt x="5322" y="35"/>
                  </a:lnTo>
                  <a:lnTo>
                    <a:pt x="5292" y="33"/>
                  </a:lnTo>
                  <a:cubicBezTo>
                    <a:pt x="5308" y="34"/>
                    <a:pt x="5306" y="32"/>
                    <a:pt x="5299" y="30"/>
                  </a:cubicBezTo>
                  <a:close/>
                  <a:moveTo>
                    <a:pt x="5493" y="27"/>
                  </a:moveTo>
                  <a:lnTo>
                    <a:pt x="5493" y="27"/>
                  </a:lnTo>
                  <a:cubicBezTo>
                    <a:pt x="5524" y="32"/>
                    <a:pt x="5557" y="36"/>
                    <a:pt x="5700" y="35"/>
                  </a:cubicBezTo>
                  <a:lnTo>
                    <a:pt x="5689" y="35"/>
                  </a:lnTo>
                  <a:cubicBezTo>
                    <a:pt x="5761" y="38"/>
                    <a:pt x="5829" y="32"/>
                    <a:pt x="5916" y="35"/>
                  </a:cubicBezTo>
                  <a:cubicBezTo>
                    <a:pt x="5874" y="36"/>
                    <a:pt x="5876" y="36"/>
                    <a:pt x="5829" y="40"/>
                  </a:cubicBezTo>
                  <a:lnTo>
                    <a:pt x="5875" y="39"/>
                  </a:lnTo>
                  <a:cubicBezTo>
                    <a:pt x="5862" y="41"/>
                    <a:pt x="5907" y="40"/>
                    <a:pt x="5941" y="40"/>
                  </a:cubicBezTo>
                  <a:lnTo>
                    <a:pt x="5911" y="43"/>
                  </a:lnTo>
                  <a:cubicBezTo>
                    <a:pt x="5891" y="42"/>
                    <a:pt x="5839" y="42"/>
                    <a:pt x="5841" y="43"/>
                  </a:cubicBezTo>
                  <a:cubicBezTo>
                    <a:pt x="5852" y="42"/>
                    <a:pt x="5772" y="39"/>
                    <a:pt x="5729" y="40"/>
                  </a:cubicBezTo>
                  <a:cubicBezTo>
                    <a:pt x="5733" y="42"/>
                    <a:pt x="5825" y="41"/>
                    <a:pt x="5784" y="44"/>
                  </a:cubicBezTo>
                  <a:cubicBezTo>
                    <a:pt x="5820" y="43"/>
                    <a:pt x="5825" y="45"/>
                    <a:pt x="5862" y="44"/>
                  </a:cubicBezTo>
                  <a:cubicBezTo>
                    <a:pt x="5826" y="45"/>
                    <a:pt x="5853" y="47"/>
                    <a:pt x="5827" y="48"/>
                  </a:cubicBezTo>
                  <a:lnTo>
                    <a:pt x="5888" y="47"/>
                  </a:lnTo>
                  <a:cubicBezTo>
                    <a:pt x="5890" y="48"/>
                    <a:pt x="5798" y="49"/>
                    <a:pt x="5849" y="51"/>
                  </a:cubicBezTo>
                  <a:cubicBezTo>
                    <a:pt x="5874" y="50"/>
                    <a:pt x="5940" y="52"/>
                    <a:pt x="5941" y="49"/>
                  </a:cubicBezTo>
                  <a:lnTo>
                    <a:pt x="5943" y="50"/>
                  </a:lnTo>
                  <a:cubicBezTo>
                    <a:pt x="5989" y="51"/>
                    <a:pt x="5963" y="47"/>
                    <a:pt x="6020" y="48"/>
                  </a:cubicBezTo>
                  <a:cubicBezTo>
                    <a:pt x="6021" y="47"/>
                    <a:pt x="6010" y="47"/>
                    <a:pt x="5989" y="47"/>
                  </a:cubicBezTo>
                  <a:cubicBezTo>
                    <a:pt x="5972" y="47"/>
                    <a:pt x="5969" y="49"/>
                    <a:pt x="5934" y="49"/>
                  </a:cubicBezTo>
                  <a:cubicBezTo>
                    <a:pt x="5918" y="47"/>
                    <a:pt x="5977" y="49"/>
                    <a:pt x="5952" y="46"/>
                  </a:cubicBezTo>
                  <a:cubicBezTo>
                    <a:pt x="5940" y="45"/>
                    <a:pt x="5858" y="48"/>
                    <a:pt x="5884" y="44"/>
                  </a:cubicBezTo>
                  <a:lnTo>
                    <a:pt x="5931" y="45"/>
                  </a:lnTo>
                  <a:cubicBezTo>
                    <a:pt x="5932" y="43"/>
                    <a:pt x="5965" y="43"/>
                    <a:pt x="5964" y="41"/>
                  </a:cubicBezTo>
                  <a:cubicBezTo>
                    <a:pt x="5993" y="40"/>
                    <a:pt x="6019" y="43"/>
                    <a:pt x="6048" y="41"/>
                  </a:cubicBezTo>
                  <a:cubicBezTo>
                    <a:pt x="6060" y="40"/>
                    <a:pt x="6039" y="37"/>
                    <a:pt x="6087" y="38"/>
                  </a:cubicBezTo>
                  <a:cubicBezTo>
                    <a:pt x="6124" y="41"/>
                    <a:pt x="6234" y="41"/>
                    <a:pt x="6276" y="40"/>
                  </a:cubicBezTo>
                  <a:lnTo>
                    <a:pt x="6312" y="39"/>
                  </a:lnTo>
                  <a:cubicBezTo>
                    <a:pt x="6309" y="38"/>
                    <a:pt x="6243" y="39"/>
                    <a:pt x="6266" y="38"/>
                  </a:cubicBezTo>
                  <a:lnTo>
                    <a:pt x="6322" y="37"/>
                  </a:lnTo>
                  <a:lnTo>
                    <a:pt x="6318" y="38"/>
                  </a:lnTo>
                  <a:cubicBezTo>
                    <a:pt x="6337" y="38"/>
                    <a:pt x="6356" y="37"/>
                    <a:pt x="6373" y="37"/>
                  </a:cubicBezTo>
                  <a:cubicBezTo>
                    <a:pt x="6355" y="38"/>
                    <a:pt x="6315" y="38"/>
                    <a:pt x="6323" y="40"/>
                  </a:cubicBezTo>
                  <a:cubicBezTo>
                    <a:pt x="6349" y="40"/>
                    <a:pt x="6353" y="41"/>
                    <a:pt x="6377" y="41"/>
                  </a:cubicBezTo>
                  <a:cubicBezTo>
                    <a:pt x="6372" y="41"/>
                    <a:pt x="6368" y="41"/>
                    <a:pt x="6368" y="41"/>
                  </a:cubicBezTo>
                  <a:cubicBezTo>
                    <a:pt x="6422" y="42"/>
                    <a:pt x="6420" y="39"/>
                    <a:pt x="6433" y="38"/>
                  </a:cubicBezTo>
                  <a:cubicBezTo>
                    <a:pt x="6487" y="36"/>
                    <a:pt x="6379" y="36"/>
                    <a:pt x="6386" y="33"/>
                  </a:cubicBezTo>
                  <a:lnTo>
                    <a:pt x="6543" y="32"/>
                  </a:lnTo>
                  <a:cubicBezTo>
                    <a:pt x="6529" y="33"/>
                    <a:pt x="6516" y="34"/>
                    <a:pt x="6521" y="35"/>
                  </a:cubicBezTo>
                  <a:cubicBezTo>
                    <a:pt x="6559" y="36"/>
                    <a:pt x="6522" y="36"/>
                    <a:pt x="6576" y="36"/>
                  </a:cubicBezTo>
                  <a:cubicBezTo>
                    <a:pt x="6572" y="33"/>
                    <a:pt x="6644" y="35"/>
                    <a:pt x="6682" y="33"/>
                  </a:cubicBezTo>
                  <a:cubicBezTo>
                    <a:pt x="6700" y="34"/>
                    <a:pt x="6704" y="34"/>
                    <a:pt x="6665" y="34"/>
                  </a:cubicBezTo>
                  <a:cubicBezTo>
                    <a:pt x="6669" y="36"/>
                    <a:pt x="6721" y="36"/>
                    <a:pt x="6740" y="36"/>
                  </a:cubicBezTo>
                  <a:lnTo>
                    <a:pt x="6781" y="35"/>
                  </a:lnTo>
                  <a:cubicBezTo>
                    <a:pt x="6765" y="34"/>
                    <a:pt x="6772" y="32"/>
                    <a:pt x="6806" y="32"/>
                  </a:cubicBezTo>
                  <a:lnTo>
                    <a:pt x="6808" y="31"/>
                  </a:lnTo>
                  <a:cubicBezTo>
                    <a:pt x="6752" y="31"/>
                    <a:pt x="6666" y="28"/>
                    <a:pt x="6631" y="30"/>
                  </a:cubicBezTo>
                  <a:lnTo>
                    <a:pt x="6641" y="29"/>
                  </a:lnTo>
                  <a:cubicBezTo>
                    <a:pt x="6577" y="28"/>
                    <a:pt x="6502" y="33"/>
                    <a:pt x="6472" y="29"/>
                  </a:cubicBezTo>
                  <a:cubicBezTo>
                    <a:pt x="6475" y="28"/>
                    <a:pt x="6459" y="29"/>
                    <a:pt x="6460" y="27"/>
                  </a:cubicBezTo>
                  <a:lnTo>
                    <a:pt x="6413" y="28"/>
                  </a:lnTo>
                  <a:lnTo>
                    <a:pt x="6423" y="27"/>
                  </a:lnTo>
                  <a:lnTo>
                    <a:pt x="6343" y="28"/>
                  </a:lnTo>
                  <a:lnTo>
                    <a:pt x="6345" y="27"/>
                  </a:lnTo>
                  <a:lnTo>
                    <a:pt x="6253" y="32"/>
                  </a:lnTo>
                  <a:cubicBezTo>
                    <a:pt x="6253" y="33"/>
                    <a:pt x="6255" y="33"/>
                    <a:pt x="6242" y="34"/>
                  </a:cubicBezTo>
                  <a:cubicBezTo>
                    <a:pt x="6230" y="34"/>
                    <a:pt x="6220" y="34"/>
                    <a:pt x="6211" y="34"/>
                  </a:cubicBezTo>
                  <a:cubicBezTo>
                    <a:pt x="6211" y="34"/>
                    <a:pt x="6211" y="34"/>
                    <a:pt x="6211" y="34"/>
                  </a:cubicBezTo>
                  <a:lnTo>
                    <a:pt x="6211" y="34"/>
                  </a:lnTo>
                  <a:cubicBezTo>
                    <a:pt x="6191" y="34"/>
                    <a:pt x="6178" y="32"/>
                    <a:pt x="6154" y="32"/>
                  </a:cubicBezTo>
                  <a:lnTo>
                    <a:pt x="6229" y="32"/>
                  </a:lnTo>
                  <a:cubicBezTo>
                    <a:pt x="6235" y="30"/>
                    <a:pt x="6228" y="29"/>
                    <a:pt x="6192" y="27"/>
                  </a:cubicBezTo>
                  <a:cubicBezTo>
                    <a:pt x="6207" y="27"/>
                    <a:pt x="6213" y="26"/>
                    <a:pt x="6195" y="26"/>
                  </a:cubicBezTo>
                  <a:cubicBezTo>
                    <a:pt x="6192" y="26"/>
                    <a:pt x="6146" y="27"/>
                    <a:pt x="6163" y="28"/>
                  </a:cubicBezTo>
                  <a:cubicBezTo>
                    <a:pt x="6092" y="29"/>
                    <a:pt x="5978" y="25"/>
                    <a:pt x="5870" y="28"/>
                  </a:cubicBezTo>
                  <a:cubicBezTo>
                    <a:pt x="5947" y="26"/>
                    <a:pt x="5808" y="25"/>
                    <a:pt x="5894" y="25"/>
                  </a:cubicBezTo>
                  <a:cubicBezTo>
                    <a:pt x="5834" y="22"/>
                    <a:pt x="5842" y="27"/>
                    <a:pt x="5781" y="27"/>
                  </a:cubicBezTo>
                  <a:cubicBezTo>
                    <a:pt x="5776" y="26"/>
                    <a:pt x="5814" y="27"/>
                    <a:pt x="5828" y="25"/>
                  </a:cubicBezTo>
                  <a:cubicBezTo>
                    <a:pt x="5727" y="24"/>
                    <a:pt x="5657" y="29"/>
                    <a:pt x="5558" y="29"/>
                  </a:cubicBezTo>
                  <a:lnTo>
                    <a:pt x="5554" y="27"/>
                  </a:lnTo>
                  <a:lnTo>
                    <a:pt x="5493" y="27"/>
                  </a:lnTo>
                  <a:close/>
                  <a:moveTo>
                    <a:pt x="7145" y="32"/>
                  </a:moveTo>
                  <a:lnTo>
                    <a:pt x="7145" y="32"/>
                  </a:lnTo>
                  <a:cubicBezTo>
                    <a:pt x="7151" y="32"/>
                    <a:pt x="7153" y="31"/>
                    <a:pt x="7153" y="31"/>
                  </a:cubicBezTo>
                  <a:cubicBezTo>
                    <a:pt x="7028" y="36"/>
                    <a:pt x="6926" y="37"/>
                    <a:pt x="6859" y="36"/>
                  </a:cubicBezTo>
                  <a:cubicBezTo>
                    <a:pt x="6872" y="38"/>
                    <a:pt x="6932" y="40"/>
                    <a:pt x="6961" y="41"/>
                  </a:cubicBezTo>
                  <a:lnTo>
                    <a:pt x="6936" y="43"/>
                  </a:lnTo>
                  <a:lnTo>
                    <a:pt x="6920" y="41"/>
                  </a:lnTo>
                  <a:lnTo>
                    <a:pt x="6876" y="43"/>
                  </a:lnTo>
                  <a:cubicBezTo>
                    <a:pt x="6888" y="44"/>
                    <a:pt x="6924" y="44"/>
                    <a:pt x="6947" y="45"/>
                  </a:cubicBezTo>
                  <a:lnTo>
                    <a:pt x="7046" y="41"/>
                  </a:lnTo>
                  <a:lnTo>
                    <a:pt x="6986" y="40"/>
                  </a:lnTo>
                  <a:cubicBezTo>
                    <a:pt x="7002" y="40"/>
                    <a:pt x="7082" y="40"/>
                    <a:pt x="7114" y="40"/>
                  </a:cubicBezTo>
                  <a:cubicBezTo>
                    <a:pt x="7115" y="38"/>
                    <a:pt x="7060" y="37"/>
                    <a:pt x="7053" y="39"/>
                  </a:cubicBezTo>
                  <a:cubicBezTo>
                    <a:pt x="7047" y="37"/>
                    <a:pt x="7110" y="38"/>
                    <a:pt x="7070" y="36"/>
                  </a:cubicBezTo>
                  <a:cubicBezTo>
                    <a:pt x="7117" y="34"/>
                    <a:pt x="7193" y="36"/>
                    <a:pt x="7228" y="37"/>
                  </a:cubicBezTo>
                  <a:lnTo>
                    <a:pt x="7234" y="39"/>
                  </a:lnTo>
                  <a:cubicBezTo>
                    <a:pt x="7272" y="41"/>
                    <a:pt x="7260" y="36"/>
                    <a:pt x="7305" y="38"/>
                  </a:cubicBezTo>
                  <a:cubicBezTo>
                    <a:pt x="7249" y="38"/>
                    <a:pt x="7315" y="41"/>
                    <a:pt x="7270" y="41"/>
                  </a:cubicBezTo>
                  <a:cubicBezTo>
                    <a:pt x="7284" y="42"/>
                    <a:pt x="7270" y="44"/>
                    <a:pt x="7315" y="44"/>
                  </a:cubicBezTo>
                  <a:cubicBezTo>
                    <a:pt x="7352" y="40"/>
                    <a:pt x="7362" y="46"/>
                    <a:pt x="7398" y="43"/>
                  </a:cubicBezTo>
                  <a:cubicBezTo>
                    <a:pt x="7421" y="44"/>
                    <a:pt x="7372" y="45"/>
                    <a:pt x="7418" y="46"/>
                  </a:cubicBezTo>
                  <a:cubicBezTo>
                    <a:pt x="7472" y="44"/>
                    <a:pt x="7469" y="43"/>
                    <a:pt x="7472" y="40"/>
                  </a:cubicBezTo>
                  <a:cubicBezTo>
                    <a:pt x="7422" y="39"/>
                    <a:pt x="7416" y="43"/>
                    <a:pt x="7375" y="42"/>
                  </a:cubicBezTo>
                  <a:lnTo>
                    <a:pt x="7456" y="38"/>
                  </a:lnTo>
                  <a:cubicBezTo>
                    <a:pt x="7441" y="38"/>
                    <a:pt x="7430" y="38"/>
                    <a:pt x="7421" y="38"/>
                  </a:cubicBezTo>
                  <a:cubicBezTo>
                    <a:pt x="7437" y="38"/>
                    <a:pt x="7451" y="37"/>
                    <a:pt x="7463" y="36"/>
                  </a:cubicBezTo>
                  <a:lnTo>
                    <a:pt x="7482" y="35"/>
                  </a:lnTo>
                  <a:cubicBezTo>
                    <a:pt x="7436" y="35"/>
                    <a:pt x="7395" y="35"/>
                    <a:pt x="7388" y="34"/>
                  </a:cubicBezTo>
                  <a:lnTo>
                    <a:pt x="7394" y="32"/>
                  </a:lnTo>
                  <a:cubicBezTo>
                    <a:pt x="7378" y="31"/>
                    <a:pt x="7352" y="32"/>
                    <a:pt x="7339" y="33"/>
                  </a:cubicBezTo>
                  <a:cubicBezTo>
                    <a:pt x="7299" y="33"/>
                    <a:pt x="7258" y="34"/>
                    <a:pt x="7249" y="33"/>
                  </a:cubicBezTo>
                  <a:lnTo>
                    <a:pt x="7264" y="32"/>
                  </a:lnTo>
                  <a:lnTo>
                    <a:pt x="7145" y="32"/>
                  </a:lnTo>
                  <a:close/>
                  <a:moveTo>
                    <a:pt x="7784" y="39"/>
                  </a:moveTo>
                  <a:lnTo>
                    <a:pt x="7784" y="39"/>
                  </a:lnTo>
                  <a:lnTo>
                    <a:pt x="7795" y="40"/>
                  </a:lnTo>
                  <a:lnTo>
                    <a:pt x="7764" y="41"/>
                  </a:lnTo>
                  <a:cubicBezTo>
                    <a:pt x="7709" y="41"/>
                    <a:pt x="7664" y="37"/>
                    <a:pt x="7614" y="40"/>
                  </a:cubicBezTo>
                  <a:cubicBezTo>
                    <a:pt x="7591" y="39"/>
                    <a:pt x="7578" y="37"/>
                    <a:pt x="7566" y="36"/>
                  </a:cubicBezTo>
                  <a:lnTo>
                    <a:pt x="7597" y="36"/>
                  </a:lnTo>
                  <a:cubicBezTo>
                    <a:pt x="7737" y="32"/>
                    <a:pt x="7670" y="41"/>
                    <a:pt x="7784" y="39"/>
                  </a:cubicBezTo>
                  <a:close/>
                  <a:moveTo>
                    <a:pt x="4385" y="43"/>
                  </a:moveTo>
                  <a:lnTo>
                    <a:pt x="4385" y="43"/>
                  </a:lnTo>
                  <a:cubicBezTo>
                    <a:pt x="4401" y="40"/>
                    <a:pt x="4455" y="40"/>
                    <a:pt x="4458" y="38"/>
                  </a:cubicBezTo>
                  <a:cubicBezTo>
                    <a:pt x="4462" y="37"/>
                    <a:pt x="4450" y="37"/>
                    <a:pt x="4437" y="37"/>
                  </a:cubicBezTo>
                  <a:lnTo>
                    <a:pt x="4392" y="36"/>
                  </a:lnTo>
                  <a:cubicBezTo>
                    <a:pt x="4391" y="37"/>
                    <a:pt x="4388" y="37"/>
                    <a:pt x="4383" y="37"/>
                  </a:cubicBezTo>
                  <a:cubicBezTo>
                    <a:pt x="4399" y="38"/>
                    <a:pt x="4409" y="38"/>
                    <a:pt x="4403" y="40"/>
                  </a:cubicBezTo>
                  <a:cubicBezTo>
                    <a:pt x="4362" y="37"/>
                    <a:pt x="4366" y="42"/>
                    <a:pt x="4322" y="42"/>
                  </a:cubicBezTo>
                  <a:cubicBezTo>
                    <a:pt x="4308" y="43"/>
                    <a:pt x="4371" y="43"/>
                    <a:pt x="4385" y="43"/>
                  </a:cubicBezTo>
                  <a:close/>
                  <a:moveTo>
                    <a:pt x="4129" y="37"/>
                  </a:moveTo>
                  <a:lnTo>
                    <a:pt x="4129" y="37"/>
                  </a:lnTo>
                  <a:lnTo>
                    <a:pt x="4138" y="35"/>
                  </a:lnTo>
                  <a:lnTo>
                    <a:pt x="4112" y="35"/>
                  </a:lnTo>
                  <a:cubicBezTo>
                    <a:pt x="4115" y="36"/>
                    <a:pt x="4118" y="37"/>
                    <a:pt x="4129" y="37"/>
                  </a:cubicBezTo>
                  <a:close/>
                  <a:moveTo>
                    <a:pt x="4049" y="35"/>
                  </a:moveTo>
                  <a:lnTo>
                    <a:pt x="4049" y="35"/>
                  </a:lnTo>
                  <a:lnTo>
                    <a:pt x="4053" y="35"/>
                  </a:lnTo>
                  <a:lnTo>
                    <a:pt x="4025" y="34"/>
                  </a:lnTo>
                  <a:cubicBezTo>
                    <a:pt x="4029" y="35"/>
                    <a:pt x="4036" y="35"/>
                    <a:pt x="4049" y="35"/>
                  </a:cubicBezTo>
                  <a:close/>
                  <a:moveTo>
                    <a:pt x="4812" y="35"/>
                  </a:moveTo>
                  <a:lnTo>
                    <a:pt x="4812" y="35"/>
                  </a:lnTo>
                  <a:cubicBezTo>
                    <a:pt x="4808" y="35"/>
                    <a:pt x="4804" y="35"/>
                    <a:pt x="4802" y="35"/>
                  </a:cubicBezTo>
                  <a:lnTo>
                    <a:pt x="4812" y="35"/>
                  </a:lnTo>
                  <a:close/>
                  <a:moveTo>
                    <a:pt x="4778" y="37"/>
                  </a:moveTo>
                  <a:lnTo>
                    <a:pt x="4778" y="37"/>
                  </a:lnTo>
                  <a:cubicBezTo>
                    <a:pt x="4817" y="38"/>
                    <a:pt x="4808" y="37"/>
                    <a:pt x="4814" y="36"/>
                  </a:cubicBezTo>
                  <a:lnTo>
                    <a:pt x="4773" y="36"/>
                  </a:lnTo>
                  <a:cubicBezTo>
                    <a:pt x="4778" y="36"/>
                    <a:pt x="4781" y="37"/>
                    <a:pt x="4778" y="37"/>
                  </a:cubicBezTo>
                  <a:close/>
                  <a:moveTo>
                    <a:pt x="4729" y="29"/>
                  </a:moveTo>
                  <a:lnTo>
                    <a:pt x="4729" y="29"/>
                  </a:lnTo>
                  <a:lnTo>
                    <a:pt x="4523" y="28"/>
                  </a:lnTo>
                  <a:cubicBezTo>
                    <a:pt x="4643" y="33"/>
                    <a:pt x="4728" y="36"/>
                    <a:pt x="4527" y="37"/>
                  </a:cubicBezTo>
                  <a:lnTo>
                    <a:pt x="4514" y="37"/>
                  </a:lnTo>
                  <a:cubicBezTo>
                    <a:pt x="4540" y="38"/>
                    <a:pt x="4586" y="38"/>
                    <a:pt x="4628" y="37"/>
                  </a:cubicBezTo>
                  <a:cubicBezTo>
                    <a:pt x="4662" y="35"/>
                    <a:pt x="4773" y="29"/>
                    <a:pt x="4772" y="28"/>
                  </a:cubicBezTo>
                  <a:cubicBezTo>
                    <a:pt x="4760" y="27"/>
                    <a:pt x="4742" y="28"/>
                    <a:pt x="4720" y="28"/>
                  </a:cubicBezTo>
                  <a:lnTo>
                    <a:pt x="4729" y="29"/>
                  </a:lnTo>
                  <a:close/>
                  <a:moveTo>
                    <a:pt x="348" y="40"/>
                  </a:moveTo>
                  <a:lnTo>
                    <a:pt x="348" y="40"/>
                  </a:lnTo>
                  <a:cubicBezTo>
                    <a:pt x="352" y="40"/>
                    <a:pt x="354" y="40"/>
                    <a:pt x="356" y="40"/>
                  </a:cubicBezTo>
                  <a:cubicBezTo>
                    <a:pt x="354" y="40"/>
                    <a:pt x="356" y="40"/>
                    <a:pt x="348" y="40"/>
                  </a:cubicBezTo>
                  <a:close/>
                  <a:moveTo>
                    <a:pt x="3713" y="39"/>
                  </a:moveTo>
                  <a:lnTo>
                    <a:pt x="3713" y="39"/>
                  </a:lnTo>
                  <a:lnTo>
                    <a:pt x="3699" y="40"/>
                  </a:lnTo>
                  <a:lnTo>
                    <a:pt x="3706" y="39"/>
                  </a:lnTo>
                  <a:lnTo>
                    <a:pt x="3671" y="39"/>
                  </a:lnTo>
                  <a:lnTo>
                    <a:pt x="3656" y="39"/>
                  </a:lnTo>
                  <a:cubicBezTo>
                    <a:pt x="3658" y="39"/>
                    <a:pt x="3660" y="39"/>
                    <a:pt x="3661" y="39"/>
                  </a:cubicBezTo>
                  <a:lnTo>
                    <a:pt x="3650" y="38"/>
                  </a:lnTo>
                  <a:cubicBezTo>
                    <a:pt x="3622" y="40"/>
                    <a:pt x="3552" y="42"/>
                    <a:pt x="3532" y="43"/>
                  </a:cubicBezTo>
                  <a:cubicBezTo>
                    <a:pt x="3505" y="44"/>
                    <a:pt x="3473" y="44"/>
                    <a:pt x="3452" y="44"/>
                  </a:cubicBezTo>
                  <a:cubicBezTo>
                    <a:pt x="3471" y="44"/>
                    <a:pt x="3496" y="44"/>
                    <a:pt x="3489" y="43"/>
                  </a:cubicBezTo>
                  <a:cubicBezTo>
                    <a:pt x="3450" y="42"/>
                    <a:pt x="3431" y="39"/>
                    <a:pt x="3365" y="41"/>
                  </a:cubicBezTo>
                  <a:lnTo>
                    <a:pt x="3404" y="41"/>
                  </a:lnTo>
                  <a:lnTo>
                    <a:pt x="3316" y="45"/>
                  </a:lnTo>
                  <a:cubicBezTo>
                    <a:pt x="3286" y="44"/>
                    <a:pt x="3360" y="43"/>
                    <a:pt x="3372" y="42"/>
                  </a:cubicBezTo>
                  <a:cubicBezTo>
                    <a:pt x="3304" y="44"/>
                    <a:pt x="3247" y="39"/>
                    <a:pt x="3216" y="42"/>
                  </a:cubicBezTo>
                  <a:cubicBezTo>
                    <a:pt x="3211" y="40"/>
                    <a:pt x="3204" y="37"/>
                    <a:pt x="3159" y="37"/>
                  </a:cubicBezTo>
                  <a:cubicBezTo>
                    <a:pt x="3191" y="40"/>
                    <a:pt x="3132" y="39"/>
                    <a:pt x="3159" y="41"/>
                  </a:cubicBezTo>
                  <a:cubicBezTo>
                    <a:pt x="3143" y="42"/>
                    <a:pt x="3109" y="41"/>
                    <a:pt x="3106" y="42"/>
                  </a:cubicBezTo>
                  <a:lnTo>
                    <a:pt x="3110" y="41"/>
                  </a:lnTo>
                  <a:cubicBezTo>
                    <a:pt x="3034" y="38"/>
                    <a:pt x="3009" y="43"/>
                    <a:pt x="2976" y="45"/>
                  </a:cubicBezTo>
                  <a:cubicBezTo>
                    <a:pt x="2885" y="46"/>
                    <a:pt x="2843" y="45"/>
                    <a:pt x="2768" y="45"/>
                  </a:cubicBezTo>
                  <a:cubicBezTo>
                    <a:pt x="2765" y="44"/>
                    <a:pt x="2745" y="40"/>
                    <a:pt x="2715" y="40"/>
                  </a:cubicBezTo>
                  <a:cubicBezTo>
                    <a:pt x="2701" y="42"/>
                    <a:pt x="2633" y="43"/>
                    <a:pt x="2626" y="45"/>
                  </a:cubicBezTo>
                  <a:cubicBezTo>
                    <a:pt x="2680" y="46"/>
                    <a:pt x="2670" y="43"/>
                    <a:pt x="2702" y="43"/>
                  </a:cubicBezTo>
                  <a:cubicBezTo>
                    <a:pt x="2729" y="45"/>
                    <a:pt x="2705" y="45"/>
                    <a:pt x="2741" y="46"/>
                  </a:cubicBezTo>
                  <a:cubicBezTo>
                    <a:pt x="2712" y="46"/>
                    <a:pt x="2608" y="48"/>
                    <a:pt x="2576" y="46"/>
                  </a:cubicBezTo>
                  <a:lnTo>
                    <a:pt x="2587" y="45"/>
                  </a:lnTo>
                  <a:cubicBezTo>
                    <a:pt x="2536" y="44"/>
                    <a:pt x="2526" y="39"/>
                    <a:pt x="2441" y="42"/>
                  </a:cubicBezTo>
                  <a:lnTo>
                    <a:pt x="2400" y="43"/>
                  </a:lnTo>
                  <a:cubicBezTo>
                    <a:pt x="2402" y="43"/>
                    <a:pt x="2402" y="43"/>
                    <a:pt x="2403" y="43"/>
                  </a:cubicBezTo>
                  <a:cubicBezTo>
                    <a:pt x="2336" y="43"/>
                    <a:pt x="2354" y="40"/>
                    <a:pt x="2280" y="42"/>
                  </a:cubicBezTo>
                  <a:cubicBezTo>
                    <a:pt x="2286" y="42"/>
                    <a:pt x="2283" y="42"/>
                    <a:pt x="2288" y="42"/>
                  </a:cubicBezTo>
                  <a:cubicBezTo>
                    <a:pt x="2246" y="40"/>
                    <a:pt x="2204" y="43"/>
                    <a:pt x="2172" y="44"/>
                  </a:cubicBezTo>
                  <a:cubicBezTo>
                    <a:pt x="2153" y="42"/>
                    <a:pt x="2177" y="42"/>
                    <a:pt x="2189" y="40"/>
                  </a:cubicBezTo>
                  <a:cubicBezTo>
                    <a:pt x="2115" y="40"/>
                    <a:pt x="2035" y="43"/>
                    <a:pt x="1989" y="45"/>
                  </a:cubicBezTo>
                  <a:lnTo>
                    <a:pt x="1941" y="44"/>
                  </a:lnTo>
                  <a:cubicBezTo>
                    <a:pt x="1969" y="43"/>
                    <a:pt x="2004" y="41"/>
                    <a:pt x="1995" y="40"/>
                  </a:cubicBezTo>
                  <a:cubicBezTo>
                    <a:pt x="1969" y="41"/>
                    <a:pt x="1974" y="42"/>
                    <a:pt x="1937" y="41"/>
                  </a:cubicBezTo>
                  <a:cubicBezTo>
                    <a:pt x="1943" y="40"/>
                    <a:pt x="1959" y="39"/>
                    <a:pt x="1976" y="37"/>
                  </a:cubicBezTo>
                  <a:cubicBezTo>
                    <a:pt x="1900" y="35"/>
                    <a:pt x="1959" y="42"/>
                    <a:pt x="1905" y="38"/>
                  </a:cubicBezTo>
                  <a:cubicBezTo>
                    <a:pt x="1881" y="38"/>
                    <a:pt x="1867" y="40"/>
                    <a:pt x="1865" y="41"/>
                  </a:cubicBezTo>
                  <a:lnTo>
                    <a:pt x="1821" y="39"/>
                  </a:lnTo>
                  <a:cubicBezTo>
                    <a:pt x="1816" y="41"/>
                    <a:pt x="1762" y="41"/>
                    <a:pt x="1727" y="42"/>
                  </a:cubicBezTo>
                  <a:cubicBezTo>
                    <a:pt x="1722" y="42"/>
                    <a:pt x="1755" y="44"/>
                    <a:pt x="1769" y="43"/>
                  </a:cubicBezTo>
                  <a:cubicBezTo>
                    <a:pt x="1766" y="44"/>
                    <a:pt x="1728" y="45"/>
                    <a:pt x="1704" y="45"/>
                  </a:cubicBezTo>
                  <a:cubicBezTo>
                    <a:pt x="1695" y="41"/>
                    <a:pt x="1546" y="46"/>
                    <a:pt x="1574" y="41"/>
                  </a:cubicBezTo>
                  <a:cubicBezTo>
                    <a:pt x="1466" y="42"/>
                    <a:pt x="1313" y="43"/>
                    <a:pt x="1241" y="44"/>
                  </a:cubicBezTo>
                  <a:cubicBezTo>
                    <a:pt x="1218" y="43"/>
                    <a:pt x="1170" y="43"/>
                    <a:pt x="1198" y="41"/>
                  </a:cubicBezTo>
                  <a:cubicBezTo>
                    <a:pt x="1111" y="41"/>
                    <a:pt x="1066" y="45"/>
                    <a:pt x="979" y="44"/>
                  </a:cubicBezTo>
                  <a:cubicBezTo>
                    <a:pt x="972" y="44"/>
                    <a:pt x="1018" y="44"/>
                    <a:pt x="1015" y="43"/>
                  </a:cubicBezTo>
                  <a:cubicBezTo>
                    <a:pt x="958" y="44"/>
                    <a:pt x="912" y="41"/>
                    <a:pt x="824" y="42"/>
                  </a:cubicBezTo>
                  <a:cubicBezTo>
                    <a:pt x="839" y="42"/>
                    <a:pt x="843" y="41"/>
                    <a:pt x="845" y="41"/>
                  </a:cubicBezTo>
                  <a:cubicBezTo>
                    <a:pt x="847" y="41"/>
                    <a:pt x="809" y="42"/>
                    <a:pt x="786" y="43"/>
                  </a:cubicBezTo>
                  <a:cubicBezTo>
                    <a:pt x="773" y="42"/>
                    <a:pt x="803" y="42"/>
                    <a:pt x="796" y="42"/>
                  </a:cubicBezTo>
                  <a:cubicBezTo>
                    <a:pt x="626" y="40"/>
                    <a:pt x="496" y="45"/>
                    <a:pt x="327" y="44"/>
                  </a:cubicBezTo>
                  <a:cubicBezTo>
                    <a:pt x="376" y="44"/>
                    <a:pt x="394" y="42"/>
                    <a:pt x="394" y="41"/>
                  </a:cubicBezTo>
                  <a:lnTo>
                    <a:pt x="347" y="41"/>
                  </a:lnTo>
                  <a:cubicBezTo>
                    <a:pt x="329" y="42"/>
                    <a:pt x="293" y="42"/>
                    <a:pt x="263" y="43"/>
                  </a:cubicBezTo>
                  <a:cubicBezTo>
                    <a:pt x="260" y="42"/>
                    <a:pt x="245" y="42"/>
                    <a:pt x="260" y="41"/>
                  </a:cubicBezTo>
                  <a:cubicBezTo>
                    <a:pt x="167" y="38"/>
                    <a:pt x="114" y="45"/>
                    <a:pt x="0" y="44"/>
                  </a:cubicBezTo>
                  <a:lnTo>
                    <a:pt x="138" y="39"/>
                  </a:lnTo>
                  <a:lnTo>
                    <a:pt x="104" y="37"/>
                  </a:lnTo>
                  <a:lnTo>
                    <a:pt x="165" y="35"/>
                  </a:lnTo>
                  <a:cubicBezTo>
                    <a:pt x="129" y="33"/>
                    <a:pt x="97" y="36"/>
                    <a:pt x="92" y="34"/>
                  </a:cubicBezTo>
                  <a:cubicBezTo>
                    <a:pt x="100" y="34"/>
                    <a:pt x="119" y="34"/>
                    <a:pt x="119" y="33"/>
                  </a:cubicBezTo>
                  <a:cubicBezTo>
                    <a:pt x="84" y="32"/>
                    <a:pt x="82" y="34"/>
                    <a:pt x="55" y="34"/>
                  </a:cubicBezTo>
                  <a:cubicBezTo>
                    <a:pt x="125" y="30"/>
                    <a:pt x="260" y="31"/>
                    <a:pt x="333" y="30"/>
                  </a:cubicBezTo>
                  <a:cubicBezTo>
                    <a:pt x="345" y="30"/>
                    <a:pt x="324" y="31"/>
                    <a:pt x="322" y="31"/>
                  </a:cubicBezTo>
                  <a:cubicBezTo>
                    <a:pt x="351" y="31"/>
                    <a:pt x="369" y="32"/>
                    <a:pt x="407" y="32"/>
                  </a:cubicBezTo>
                  <a:cubicBezTo>
                    <a:pt x="430" y="30"/>
                    <a:pt x="389" y="30"/>
                    <a:pt x="371" y="30"/>
                  </a:cubicBezTo>
                  <a:cubicBezTo>
                    <a:pt x="373" y="29"/>
                    <a:pt x="382" y="29"/>
                    <a:pt x="403" y="29"/>
                  </a:cubicBezTo>
                  <a:cubicBezTo>
                    <a:pt x="408" y="31"/>
                    <a:pt x="516" y="30"/>
                    <a:pt x="543" y="32"/>
                  </a:cubicBezTo>
                  <a:cubicBezTo>
                    <a:pt x="653" y="32"/>
                    <a:pt x="525" y="27"/>
                    <a:pt x="633" y="28"/>
                  </a:cubicBezTo>
                  <a:lnTo>
                    <a:pt x="665" y="30"/>
                  </a:lnTo>
                  <a:cubicBezTo>
                    <a:pt x="727" y="29"/>
                    <a:pt x="808" y="27"/>
                    <a:pt x="878" y="28"/>
                  </a:cubicBezTo>
                  <a:lnTo>
                    <a:pt x="864" y="28"/>
                  </a:lnTo>
                  <a:cubicBezTo>
                    <a:pt x="854" y="29"/>
                    <a:pt x="870" y="29"/>
                    <a:pt x="877" y="30"/>
                  </a:cubicBezTo>
                  <a:cubicBezTo>
                    <a:pt x="931" y="31"/>
                    <a:pt x="979" y="28"/>
                    <a:pt x="1011" y="30"/>
                  </a:cubicBezTo>
                  <a:cubicBezTo>
                    <a:pt x="1072" y="28"/>
                    <a:pt x="1173" y="26"/>
                    <a:pt x="1243" y="25"/>
                  </a:cubicBezTo>
                  <a:cubicBezTo>
                    <a:pt x="1262" y="28"/>
                    <a:pt x="1152" y="28"/>
                    <a:pt x="1123" y="30"/>
                  </a:cubicBezTo>
                  <a:lnTo>
                    <a:pt x="1187" y="30"/>
                  </a:lnTo>
                  <a:cubicBezTo>
                    <a:pt x="1147" y="30"/>
                    <a:pt x="1132" y="31"/>
                    <a:pt x="1108" y="32"/>
                  </a:cubicBezTo>
                  <a:cubicBezTo>
                    <a:pt x="1164" y="33"/>
                    <a:pt x="1182" y="30"/>
                    <a:pt x="1235" y="30"/>
                  </a:cubicBezTo>
                  <a:cubicBezTo>
                    <a:pt x="1231" y="30"/>
                    <a:pt x="1238" y="31"/>
                    <a:pt x="1262" y="31"/>
                  </a:cubicBezTo>
                  <a:lnTo>
                    <a:pt x="1269" y="29"/>
                  </a:lnTo>
                  <a:cubicBezTo>
                    <a:pt x="1269" y="29"/>
                    <a:pt x="1272" y="29"/>
                    <a:pt x="1280" y="29"/>
                  </a:cubicBezTo>
                  <a:lnTo>
                    <a:pt x="1373" y="28"/>
                  </a:lnTo>
                  <a:cubicBezTo>
                    <a:pt x="1353" y="27"/>
                    <a:pt x="1352" y="26"/>
                    <a:pt x="1328" y="26"/>
                  </a:cubicBezTo>
                  <a:cubicBezTo>
                    <a:pt x="1337" y="27"/>
                    <a:pt x="1316" y="27"/>
                    <a:pt x="1292" y="27"/>
                  </a:cubicBezTo>
                  <a:cubicBezTo>
                    <a:pt x="1313" y="26"/>
                    <a:pt x="1269" y="26"/>
                    <a:pt x="1269" y="25"/>
                  </a:cubicBezTo>
                  <a:cubicBezTo>
                    <a:pt x="1318" y="25"/>
                    <a:pt x="1377" y="25"/>
                    <a:pt x="1409" y="24"/>
                  </a:cubicBezTo>
                  <a:lnTo>
                    <a:pt x="1419" y="26"/>
                  </a:lnTo>
                  <a:lnTo>
                    <a:pt x="1546" y="26"/>
                  </a:lnTo>
                  <a:lnTo>
                    <a:pt x="1536" y="27"/>
                  </a:lnTo>
                  <a:cubicBezTo>
                    <a:pt x="1591" y="27"/>
                    <a:pt x="1646" y="26"/>
                    <a:pt x="1695" y="28"/>
                  </a:cubicBezTo>
                  <a:cubicBezTo>
                    <a:pt x="1745" y="26"/>
                    <a:pt x="1807" y="24"/>
                    <a:pt x="1848" y="22"/>
                  </a:cubicBezTo>
                  <a:cubicBezTo>
                    <a:pt x="1869" y="20"/>
                    <a:pt x="1993" y="25"/>
                    <a:pt x="2049" y="21"/>
                  </a:cubicBezTo>
                  <a:cubicBezTo>
                    <a:pt x="2052" y="22"/>
                    <a:pt x="2010" y="23"/>
                    <a:pt x="1991" y="24"/>
                  </a:cubicBezTo>
                  <a:cubicBezTo>
                    <a:pt x="2028" y="24"/>
                    <a:pt x="2058" y="22"/>
                    <a:pt x="2070" y="24"/>
                  </a:cubicBezTo>
                  <a:cubicBezTo>
                    <a:pt x="1986" y="23"/>
                    <a:pt x="2074" y="26"/>
                    <a:pt x="2037" y="27"/>
                  </a:cubicBezTo>
                  <a:cubicBezTo>
                    <a:pt x="2076" y="27"/>
                    <a:pt x="2117" y="26"/>
                    <a:pt x="2136" y="25"/>
                  </a:cubicBezTo>
                  <a:cubicBezTo>
                    <a:pt x="2073" y="25"/>
                    <a:pt x="2158" y="22"/>
                    <a:pt x="2094" y="23"/>
                  </a:cubicBezTo>
                  <a:cubicBezTo>
                    <a:pt x="2144" y="21"/>
                    <a:pt x="2211" y="20"/>
                    <a:pt x="2270" y="21"/>
                  </a:cubicBezTo>
                  <a:cubicBezTo>
                    <a:pt x="2270" y="22"/>
                    <a:pt x="2277" y="22"/>
                    <a:pt x="2299" y="23"/>
                  </a:cubicBezTo>
                  <a:lnTo>
                    <a:pt x="2317" y="21"/>
                  </a:lnTo>
                  <a:cubicBezTo>
                    <a:pt x="2344" y="21"/>
                    <a:pt x="2263" y="23"/>
                    <a:pt x="2319" y="23"/>
                  </a:cubicBezTo>
                  <a:cubicBezTo>
                    <a:pt x="2376" y="21"/>
                    <a:pt x="2491" y="25"/>
                    <a:pt x="2516" y="20"/>
                  </a:cubicBezTo>
                  <a:cubicBezTo>
                    <a:pt x="2560" y="22"/>
                    <a:pt x="2433" y="22"/>
                    <a:pt x="2499" y="24"/>
                  </a:cubicBezTo>
                  <a:cubicBezTo>
                    <a:pt x="2461" y="26"/>
                    <a:pt x="2408" y="24"/>
                    <a:pt x="2396" y="26"/>
                  </a:cubicBezTo>
                  <a:cubicBezTo>
                    <a:pt x="2433" y="26"/>
                    <a:pt x="2409" y="28"/>
                    <a:pt x="2433" y="28"/>
                  </a:cubicBezTo>
                  <a:lnTo>
                    <a:pt x="2475" y="27"/>
                  </a:lnTo>
                  <a:lnTo>
                    <a:pt x="2466" y="27"/>
                  </a:lnTo>
                  <a:cubicBezTo>
                    <a:pt x="2536" y="24"/>
                    <a:pt x="2647" y="25"/>
                    <a:pt x="2737" y="25"/>
                  </a:cubicBezTo>
                  <a:cubicBezTo>
                    <a:pt x="2812" y="22"/>
                    <a:pt x="2865" y="19"/>
                    <a:pt x="2956" y="19"/>
                  </a:cubicBezTo>
                  <a:cubicBezTo>
                    <a:pt x="2929" y="20"/>
                    <a:pt x="3031" y="20"/>
                    <a:pt x="2974" y="23"/>
                  </a:cubicBezTo>
                  <a:cubicBezTo>
                    <a:pt x="3016" y="24"/>
                    <a:pt x="3058" y="22"/>
                    <a:pt x="3058" y="21"/>
                  </a:cubicBezTo>
                  <a:cubicBezTo>
                    <a:pt x="3021" y="21"/>
                    <a:pt x="3045" y="21"/>
                    <a:pt x="3014" y="21"/>
                  </a:cubicBezTo>
                  <a:cubicBezTo>
                    <a:pt x="3035" y="19"/>
                    <a:pt x="3084" y="19"/>
                    <a:pt x="3104" y="20"/>
                  </a:cubicBezTo>
                  <a:cubicBezTo>
                    <a:pt x="3094" y="20"/>
                    <a:pt x="3098" y="20"/>
                    <a:pt x="3096" y="21"/>
                  </a:cubicBezTo>
                  <a:cubicBezTo>
                    <a:pt x="3140" y="21"/>
                    <a:pt x="3117" y="19"/>
                    <a:pt x="3149" y="19"/>
                  </a:cubicBezTo>
                  <a:cubicBezTo>
                    <a:pt x="3159" y="20"/>
                    <a:pt x="3220" y="19"/>
                    <a:pt x="3249" y="20"/>
                  </a:cubicBezTo>
                  <a:lnTo>
                    <a:pt x="3291" y="17"/>
                  </a:lnTo>
                  <a:cubicBezTo>
                    <a:pt x="3268" y="19"/>
                    <a:pt x="3332" y="18"/>
                    <a:pt x="3338" y="19"/>
                  </a:cubicBezTo>
                  <a:cubicBezTo>
                    <a:pt x="3369" y="18"/>
                    <a:pt x="3394" y="16"/>
                    <a:pt x="3440" y="16"/>
                  </a:cubicBezTo>
                  <a:cubicBezTo>
                    <a:pt x="3421" y="17"/>
                    <a:pt x="3483" y="17"/>
                    <a:pt x="3483" y="19"/>
                  </a:cubicBezTo>
                  <a:cubicBezTo>
                    <a:pt x="3562" y="21"/>
                    <a:pt x="3614" y="14"/>
                    <a:pt x="3689" y="17"/>
                  </a:cubicBezTo>
                  <a:cubicBezTo>
                    <a:pt x="3687" y="17"/>
                    <a:pt x="3672" y="18"/>
                    <a:pt x="3694" y="19"/>
                  </a:cubicBezTo>
                  <a:cubicBezTo>
                    <a:pt x="3711" y="18"/>
                    <a:pt x="3741" y="18"/>
                    <a:pt x="3760" y="18"/>
                  </a:cubicBezTo>
                  <a:lnTo>
                    <a:pt x="3759" y="18"/>
                  </a:lnTo>
                  <a:lnTo>
                    <a:pt x="3760" y="18"/>
                  </a:lnTo>
                  <a:cubicBezTo>
                    <a:pt x="3769" y="18"/>
                    <a:pt x="3775" y="18"/>
                    <a:pt x="3775" y="17"/>
                  </a:cubicBezTo>
                  <a:cubicBezTo>
                    <a:pt x="3807" y="15"/>
                    <a:pt x="3823" y="14"/>
                    <a:pt x="3885" y="12"/>
                  </a:cubicBezTo>
                  <a:cubicBezTo>
                    <a:pt x="3881" y="10"/>
                    <a:pt x="3828" y="11"/>
                    <a:pt x="3805" y="12"/>
                  </a:cubicBezTo>
                  <a:lnTo>
                    <a:pt x="3786" y="14"/>
                  </a:lnTo>
                  <a:cubicBezTo>
                    <a:pt x="3767" y="11"/>
                    <a:pt x="3730" y="14"/>
                    <a:pt x="3715" y="13"/>
                  </a:cubicBezTo>
                  <a:cubicBezTo>
                    <a:pt x="3753" y="10"/>
                    <a:pt x="3860" y="11"/>
                    <a:pt x="3924" y="8"/>
                  </a:cubicBezTo>
                  <a:cubicBezTo>
                    <a:pt x="3885" y="6"/>
                    <a:pt x="3800" y="5"/>
                    <a:pt x="3725" y="6"/>
                  </a:cubicBezTo>
                  <a:lnTo>
                    <a:pt x="3758" y="7"/>
                  </a:lnTo>
                  <a:lnTo>
                    <a:pt x="3719" y="7"/>
                  </a:lnTo>
                  <a:lnTo>
                    <a:pt x="3757" y="9"/>
                  </a:lnTo>
                  <a:lnTo>
                    <a:pt x="3654" y="9"/>
                  </a:lnTo>
                  <a:cubicBezTo>
                    <a:pt x="3693" y="9"/>
                    <a:pt x="3709" y="12"/>
                    <a:pt x="3687" y="11"/>
                  </a:cubicBezTo>
                  <a:cubicBezTo>
                    <a:pt x="3643" y="10"/>
                    <a:pt x="3641" y="13"/>
                    <a:pt x="3608" y="13"/>
                  </a:cubicBezTo>
                  <a:cubicBezTo>
                    <a:pt x="3626" y="13"/>
                    <a:pt x="3650" y="13"/>
                    <a:pt x="3635" y="14"/>
                  </a:cubicBezTo>
                  <a:cubicBezTo>
                    <a:pt x="3569" y="12"/>
                    <a:pt x="3551" y="13"/>
                    <a:pt x="3492" y="11"/>
                  </a:cubicBezTo>
                  <a:cubicBezTo>
                    <a:pt x="3499" y="14"/>
                    <a:pt x="3417" y="11"/>
                    <a:pt x="3408" y="14"/>
                  </a:cubicBezTo>
                  <a:lnTo>
                    <a:pt x="3436" y="14"/>
                  </a:lnTo>
                  <a:lnTo>
                    <a:pt x="3377" y="16"/>
                  </a:lnTo>
                  <a:cubicBezTo>
                    <a:pt x="3323" y="14"/>
                    <a:pt x="3425" y="14"/>
                    <a:pt x="3343" y="12"/>
                  </a:cubicBezTo>
                  <a:cubicBezTo>
                    <a:pt x="3266" y="12"/>
                    <a:pt x="3268" y="15"/>
                    <a:pt x="3208" y="15"/>
                  </a:cubicBezTo>
                  <a:cubicBezTo>
                    <a:pt x="3228" y="14"/>
                    <a:pt x="3276" y="12"/>
                    <a:pt x="3324" y="12"/>
                  </a:cubicBezTo>
                  <a:lnTo>
                    <a:pt x="3295" y="11"/>
                  </a:lnTo>
                  <a:cubicBezTo>
                    <a:pt x="3310" y="10"/>
                    <a:pt x="3377" y="10"/>
                    <a:pt x="3410" y="10"/>
                  </a:cubicBezTo>
                  <a:cubicBezTo>
                    <a:pt x="3355" y="12"/>
                    <a:pt x="3436" y="11"/>
                    <a:pt x="3461" y="12"/>
                  </a:cubicBezTo>
                  <a:cubicBezTo>
                    <a:pt x="3466" y="10"/>
                    <a:pt x="3431" y="11"/>
                    <a:pt x="3472" y="9"/>
                  </a:cubicBezTo>
                  <a:cubicBezTo>
                    <a:pt x="3433" y="9"/>
                    <a:pt x="3427" y="9"/>
                    <a:pt x="3378" y="9"/>
                  </a:cubicBezTo>
                  <a:cubicBezTo>
                    <a:pt x="3485" y="9"/>
                    <a:pt x="3474" y="3"/>
                    <a:pt x="3568" y="4"/>
                  </a:cubicBezTo>
                  <a:cubicBezTo>
                    <a:pt x="3525" y="4"/>
                    <a:pt x="3584" y="6"/>
                    <a:pt x="3589" y="7"/>
                  </a:cubicBezTo>
                  <a:lnTo>
                    <a:pt x="3667" y="6"/>
                  </a:lnTo>
                  <a:lnTo>
                    <a:pt x="3652" y="4"/>
                  </a:lnTo>
                  <a:cubicBezTo>
                    <a:pt x="3707" y="3"/>
                    <a:pt x="3726" y="8"/>
                    <a:pt x="3789" y="5"/>
                  </a:cubicBezTo>
                  <a:cubicBezTo>
                    <a:pt x="3797" y="4"/>
                    <a:pt x="3733" y="4"/>
                    <a:pt x="3745" y="4"/>
                  </a:cubicBezTo>
                  <a:cubicBezTo>
                    <a:pt x="3831" y="3"/>
                    <a:pt x="3862" y="6"/>
                    <a:pt x="3939" y="8"/>
                  </a:cubicBezTo>
                  <a:cubicBezTo>
                    <a:pt x="3944" y="7"/>
                    <a:pt x="3943" y="6"/>
                    <a:pt x="3970" y="4"/>
                  </a:cubicBezTo>
                  <a:cubicBezTo>
                    <a:pt x="3961" y="6"/>
                    <a:pt x="3981" y="7"/>
                    <a:pt x="3951" y="8"/>
                  </a:cubicBezTo>
                  <a:cubicBezTo>
                    <a:pt x="3976" y="8"/>
                    <a:pt x="4007" y="7"/>
                    <a:pt x="4029" y="7"/>
                  </a:cubicBezTo>
                  <a:cubicBezTo>
                    <a:pt x="3976" y="6"/>
                    <a:pt x="4051" y="4"/>
                    <a:pt x="4061" y="4"/>
                  </a:cubicBezTo>
                  <a:cubicBezTo>
                    <a:pt x="4089" y="4"/>
                    <a:pt x="4053" y="5"/>
                    <a:pt x="4036" y="5"/>
                  </a:cubicBezTo>
                  <a:cubicBezTo>
                    <a:pt x="4058" y="6"/>
                    <a:pt x="4084" y="8"/>
                    <a:pt x="4097" y="6"/>
                  </a:cubicBezTo>
                  <a:cubicBezTo>
                    <a:pt x="4098" y="7"/>
                    <a:pt x="4035" y="10"/>
                    <a:pt x="3994" y="11"/>
                  </a:cubicBezTo>
                  <a:lnTo>
                    <a:pt x="4021" y="11"/>
                  </a:lnTo>
                  <a:cubicBezTo>
                    <a:pt x="4002" y="12"/>
                    <a:pt x="3999" y="12"/>
                    <a:pt x="3971" y="11"/>
                  </a:cubicBezTo>
                  <a:cubicBezTo>
                    <a:pt x="3998" y="13"/>
                    <a:pt x="3995" y="14"/>
                    <a:pt x="3989" y="15"/>
                  </a:cubicBezTo>
                  <a:cubicBezTo>
                    <a:pt x="3986" y="15"/>
                    <a:pt x="3991" y="15"/>
                    <a:pt x="3988" y="15"/>
                  </a:cubicBezTo>
                  <a:cubicBezTo>
                    <a:pt x="3966" y="14"/>
                    <a:pt x="3949" y="15"/>
                    <a:pt x="3954" y="16"/>
                  </a:cubicBezTo>
                  <a:cubicBezTo>
                    <a:pt x="3934" y="18"/>
                    <a:pt x="3985" y="17"/>
                    <a:pt x="4000" y="18"/>
                  </a:cubicBezTo>
                  <a:lnTo>
                    <a:pt x="4033" y="18"/>
                  </a:lnTo>
                  <a:lnTo>
                    <a:pt x="4149" y="10"/>
                  </a:lnTo>
                  <a:cubicBezTo>
                    <a:pt x="4198" y="9"/>
                    <a:pt x="4220" y="11"/>
                    <a:pt x="4257" y="12"/>
                  </a:cubicBezTo>
                  <a:lnTo>
                    <a:pt x="4267" y="10"/>
                  </a:lnTo>
                  <a:cubicBezTo>
                    <a:pt x="4310" y="10"/>
                    <a:pt x="4351" y="11"/>
                    <a:pt x="4323" y="13"/>
                  </a:cubicBezTo>
                  <a:cubicBezTo>
                    <a:pt x="4322" y="13"/>
                    <a:pt x="4316" y="13"/>
                    <a:pt x="4307" y="13"/>
                  </a:cubicBezTo>
                  <a:cubicBezTo>
                    <a:pt x="4305" y="13"/>
                    <a:pt x="4303" y="13"/>
                    <a:pt x="4301" y="13"/>
                  </a:cubicBezTo>
                  <a:lnTo>
                    <a:pt x="4298" y="14"/>
                  </a:lnTo>
                  <a:lnTo>
                    <a:pt x="4376" y="12"/>
                  </a:lnTo>
                  <a:cubicBezTo>
                    <a:pt x="4298" y="15"/>
                    <a:pt x="4372" y="16"/>
                    <a:pt x="4359" y="19"/>
                  </a:cubicBezTo>
                  <a:lnTo>
                    <a:pt x="4438" y="18"/>
                  </a:lnTo>
                  <a:cubicBezTo>
                    <a:pt x="4390" y="17"/>
                    <a:pt x="4437" y="16"/>
                    <a:pt x="4454" y="16"/>
                  </a:cubicBezTo>
                  <a:cubicBezTo>
                    <a:pt x="4458" y="18"/>
                    <a:pt x="4517" y="16"/>
                    <a:pt x="4545" y="16"/>
                  </a:cubicBezTo>
                  <a:lnTo>
                    <a:pt x="4543" y="16"/>
                  </a:lnTo>
                  <a:cubicBezTo>
                    <a:pt x="4568" y="17"/>
                    <a:pt x="4613" y="17"/>
                    <a:pt x="4645" y="16"/>
                  </a:cubicBezTo>
                  <a:cubicBezTo>
                    <a:pt x="4643" y="16"/>
                    <a:pt x="4684" y="12"/>
                    <a:pt x="4704" y="10"/>
                  </a:cubicBezTo>
                  <a:cubicBezTo>
                    <a:pt x="4649" y="10"/>
                    <a:pt x="4682" y="9"/>
                    <a:pt x="4677" y="8"/>
                  </a:cubicBezTo>
                  <a:cubicBezTo>
                    <a:pt x="4683" y="8"/>
                    <a:pt x="4693" y="8"/>
                    <a:pt x="4694" y="8"/>
                  </a:cubicBezTo>
                  <a:cubicBezTo>
                    <a:pt x="4702" y="7"/>
                    <a:pt x="4684" y="7"/>
                    <a:pt x="4682" y="6"/>
                  </a:cubicBezTo>
                  <a:cubicBezTo>
                    <a:pt x="4624" y="7"/>
                    <a:pt x="4564" y="8"/>
                    <a:pt x="4541" y="10"/>
                  </a:cubicBezTo>
                  <a:cubicBezTo>
                    <a:pt x="4558" y="12"/>
                    <a:pt x="4571" y="9"/>
                    <a:pt x="4591" y="10"/>
                  </a:cubicBezTo>
                  <a:cubicBezTo>
                    <a:pt x="4562" y="12"/>
                    <a:pt x="4525" y="11"/>
                    <a:pt x="4477" y="11"/>
                  </a:cubicBezTo>
                  <a:lnTo>
                    <a:pt x="4461" y="10"/>
                  </a:lnTo>
                  <a:lnTo>
                    <a:pt x="4412" y="11"/>
                  </a:lnTo>
                  <a:cubicBezTo>
                    <a:pt x="4432" y="10"/>
                    <a:pt x="4420" y="8"/>
                    <a:pt x="4471" y="8"/>
                  </a:cubicBezTo>
                  <a:cubicBezTo>
                    <a:pt x="4465" y="6"/>
                    <a:pt x="4421" y="8"/>
                    <a:pt x="4389" y="8"/>
                  </a:cubicBezTo>
                  <a:lnTo>
                    <a:pt x="4373" y="10"/>
                  </a:lnTo>
                  <a:cubicBezTo>
                    <a:pt x="4380" y="9"/>
                    <a:pt x="4313" y="9"/>
                    <a:pt x="4360" y="7"/>
                  </a:cubicBezTo>
                  <a:lnTo>
                    <a:pt x="4438" y="5"/>
                  </a:lnTo>
                  <a:lnTo>
                    <a:pt x="4416" y="4"/>
                  </a:lnTo>
                  <a:lnTo>
                    <a:pt x="4481" y="4"/>
                  </a:lnTo>
                  <a:lnTo>
                    <a:pt x="4466" y="4"/>
                  </a:lnTo>
                  <a:cubicBezTo>
                    <a:pt x="4571" y="4"/>
                    <a:pt x="4497" y="8"/>
                    <a:pt x="4603" y="6"/>
                  </a:cubicBezTo>
                  <a:cubicBezTo>
                    <a:pt x="4636" y="4"/>
                    <a:pt x="4671" y="4"/>
                    <a:pt x="4736" y="4"/>
                  </a:cubicBezTo>
                  <a:cubicBezTo>
                    <a:pt x="4689" y="4"/>
                    <a:pt x="4731" y="5"/>
                    <a:pt x="4714" y="7"/>
                  </a:cubicBezTo>
                  <a:cubicBezTo>
                    <a:pt x="4761" y="8"/>
                    <a:pt x="4777" y="6"/>
                    <a:pt x="4802" y="4"/>
                  </a:cubicBezTo>
                  <a:cubicBezTo>
                    <a:pt x="4814" y="6"/>
                    <a:pt x="4823" y="7"/>
                    <a:pt x="4780" y="7"/>
                  </a:cubicBezTo>
                  <a:cubicBezTo>
                    <a:pt x="4775" y="10"/>
                    <a:pt x="4837" y="6"/>
                    <a:pt x="4840" y="9"/>
                  </a:cubicBezTo>
                  <a:cubicBezTo>
                    <a:pt x="4982" y="9"/>
                    <a:pt x="4954" y="0"/>
                    <a:pt x="5119" y="4"/>
                  </a:cubicBezTo>
                  <a:lnTo>
                    <a:pt x="5113" y="4"/>
                  </a:lnTo>
                  <a:cubicBezTo>
                    <a:pt x="5218" y="4"/>
                    <a:pt x="5279" y="4"/>
                    <a:pt x="5376" y="4"/>
                  </a:cubicBezTo>
                  <a:lnTo>
                    <a:pt x="5452" y="6"/>
                  </a:lnTo>
                  <a:cubicBezTo>
                    <a:pt x="5435" y="6"/>
                    <a:pt x="5389" y="9"/>
                    <a:pt x="5411" y="10"/>
                  </a:cubicBezTo>
                  <a:cubicBezTo>
                    <a:pt x="5373" y="7"/>
                    <a:pt x="5334" y="8"/>
                    <a:pt x="5294" y="7"/>
                  </a:cubicBezTo>
                  <a:cubicBezTo>
                    <a:pt x="5290" y="7"/>
                    <a:pt x="5306" y="8"/>
                    <a:pt x="5313" y="9"/>
                  </a:cubicBezTo>
                  <a:cubicBezTo>
                    <a:pt x="5289" y="9"/>
                    <a:pt x="5277" y="7"/>
                    <a:pt x="5245" y="8"/>
                  </a:cubicBezTo>
                  <a:cubicBezTo>
                    <a:pt x="5246" y="8"/>
                    <a:pt x="5281" y="9"/>
                    <a:pt x="5255" y="9"/>
                  </a:cubicBezTo>
                  <a:lnTo>
                    <a:pt x="5211" y="8"/>
                  </a:lnTo>
                  <a:cubicBezTo>
                    <a:pt x="5153" y="9"/>
                    <a:pt x="5183" y="12"/>
                    <a:pt x="5114" y="11"/>
                  </a:cubicBezTo>
                  <a:cubicBezTo>
                    <a:pt x="5127" y="10"/>
                    <a:pt x="5153" y="7"/>
                    <a:pt x="5180" y="7"/>
                  </a:cubicBezTo>
                  <a:cubicBezTo>
                    <a:pt x="5148" y="6"/>
                    <a:pt x="5221" y="6"/>
                    <a:pt x="5193" y="5"/>
                  </a:cubicBezTo>
                  <a:cubicBezTo>
                    <a:pt x="5148" y="7"/>
                    <a:pt x="5126" y="5"/>
                    <a:pt x="5066" y="7"/>
                  </a:cubicBezTo>
                  <a:cubicBezTo>
                    <a:pt x="5073" y="7"/>
                    <a:pt x="5075" y="6"/>
                    <a:pt x="5090" y="6"/>
                  </a:cubicBezTo>
                  <a:lnTo>
                    <a:pt x="5003" y="5"/>
                  </a:lnTo>
                  <a:cubicBezTo>
                    <a:pt x="5024" y="6"/>
                    <a:pt x="4931" y="7"/>
                    <a:pt x="4939" y="9"/>
                  </a:cubicBezTo>
                  <a:cubicBezTo>
                    <a:pt x="5032" y="10"/>
                    <a:pt x="5005" y="8"/>
                    <a:pt x="5110" y="9"/>
                  </a:cubicBezTo>
                  <a:cubicBezTo>
                    <a:pt x="5080" y="10"/>
                    <a:pt x="5042" y="12"/>
                    <a:pt x="5024" y="14"/>
                  </a:cubicBezTo>
                  <a:cubicBezTo>
                    <a:pt x="5023" y="14"/>
                    <a:pt x="5021" y="14"/>
                    <a:pt x="5018" y="14"/>
                  </a:cubicBezTo>
                  <a:cubicBezTo>
                    <a:pt x="5002" y="16"/>
                    <a:pt x="5018" y="17"/>
                    <a:pt x="5018" y="21"/>
                  </a:cubicBezTo>
                  <a:cubicBezTo>
                    <a:pt x="5066" y="18"/>
                    <a:pt x="5098" y="20"/>
                    <a:pt x="5155" y="19"/>
                  </a:cubicBezTo>
                  <a:cubicBezTo>
                    <a:pt x="5166" y="16"/>
                    <a:pt x="5122" y="16"/>
                    <a:pt x="5094" y="16"/>
                  </a:cubicBezTo>
                  <a:lnTo>
                    <a:pt x="5144" y="15"/>
                  </a:lnTo>
                  <a:lnTo>
                    <a:pt x="5134" y="16"/>
                  </a:lnTo>
                  <a:lnTo>
                    <a:pt x="5261" y="17"/>
                  </a:lnTo>
                  <a:cubicBezTo>
                    <a:pt x="5237" y="17"/>
                    <a:pt x="5229" y="18"/>
                    <a:pt x="5216" y="19"/>
                  </a:cubicBezTo>
                  <a:cubicBezTo>
                    <a:pt x="5233" y="19"/>
                    <a:pt x="5249" y="19"/>
                    <a:pt x="5266" y="20"/>
                  </a:cubicBezTo>
                  <a:cubicBezTo>
                    <a:pt x="5262" y="18"/>
                    <a:pt x="5265" y="17"/>
                    <a:pt x="5281" y="17"/>
                  </a:cubicBezTo>
                  <a:cubicBezTo>
                    <a:pt x="5362" y="17"/>
                    <a:pt x="5408" y="19"/>
                    <a:pt x="5438" y="21"/>
                  </a:cubicBezTo>
                  <a:lnTo>
                    <a:pt x="5447" y="21"/>
                  </a:lnTo>
                  <a:cubicBezTo>
                    <a:pt x="5434" y="19"/>
                    <a:pt x="5505" y="17"/>
                    <a:pt x="5531" y="15"/>
                  </a:cubicBezTo>
                  <a:cubicBezTo>
                    <a:pt x="5530" y="17"/>
                    <a:pt x="5573" y="16"/>
                    <a:pt x="5596" y="17"/>
                  </a:cubicBezTo>
                  <a:cubicBezTo>
                    <a:pt x="5609" y="15"/>
                    <a:pt x="5592" y="12"/>
                    <a:pt x="5564" y="10"/>
                  </a:cubicBezTo>
                  <a:cubicBezTo>
                    <a:pt x="5508" y="12"/>
                    <a:pt x="5533" y="12"/>
                    <a:pt x="5507" y="15"/>
                  </a:cubicBezTo>
                  <a:lnTo>
                    <a:pt x="5418" y="17"/>
                  </a:lnTo>
                  <a:lnTo>
                    <a:pt x="5438" y="15"/>
                  </a:lnTo>
                  <a:cubicBezTo>
                    <a:pt x="5394" y="15"/>
                    <a:pt x="5351" y="17"/>
                    <a:pt x="5354" y="15"/>
                  </a:cubicBezTo>
                  <a:cubicBezTo>
                    <a:pt x="5378" y="13"/>
                    <a:pt x="5416" y="14"/>
                    <a:pt x="5439" y="12"/>
                  </a:cubicBezTo>
                  <a:lnTo>
                    <a:pt x="5410" y="11"/>
                  </a:lnTo>
                  <a:cubicBezTo>
                    <a:pt x="5462" y="9"/>
                    <a:pt x="5437" y="14"/>
                    <a:pt x="5499" y="12"/>
                  </a:cubicBezTo>
                  <a:cubicBezTo>
                    <a:pt x="5476" y="10"/>
                    <a:pt x="5505" y="12"/>
                    <a:pt x="5532" y="10"/>
                  </a:cubicBezTo>
                  <a:cubicBezTo>
                    <a:pt x="5510" y="9"/>
                    <a:pt x="5422" y="11"/>
                    <a:pt x="5440" y="7"/>
                  </a:cubicBezTo>
                  <a:cubicBezTo>
                    <a:pt x="5473" y="6"/>
                    <a:pt x="5550" y="12"/>
                    <a:pt x="5593" y="8"/>
                  </a:cubicBezTo>
                  <a:lnTo>
                    <a:pt x="5590" y="8"/>
                  </a:lnTo>
                  <a:cubicBezTo>
                    <a:pt x="5654" y="9"/>
                    <a:pt x="5676" y="7"/>
                    <a:pt x="5700" y="5"/>
                  </a:cubicBezTo>
                  <a:cubicBezTo>
                    <a:pt x="5727" y="7"/>
                    <a:pt x="5764" y="5"/>
                    <a:pt x="5793" y="5"/>
                  </a:cubicBezTo>
                  <a:lnTo>
                    <a:pt x="5793" y="6"/>
                  </a:lnTo>
                  <a:lnTo>
                    <a:pt x="5834" y="5"/>
                  </a:lnTo>
                  <a:cubicBezTo>
                    <a:pt x="5814" y="7"/>
                    <a:pt x="5786" y="5"/>
                    <a:pt x="5750" y="6"/>
                  </a:cubicBezTo>
                  <a:lnTo>
                    <a:pt x="5755" y="8"/>
                  </a:lnTo>
                  <a:cubicBezTo>
                    <a:pt x="5714" y="5"/>
                    <a:pt x="5686" y="9"/>
                    <a:pt x="5655" y="10"/>
                  </a:cubicBezTo>
                  <a:cubicBezTo>
                    <a:pt x="5701" y="9"/>
                    <a:pt x="5785" y="11"/>
                    <a:pt x="5796" y="7"/>
                  </a:cubicBezTo>
                  <a:lnTo>
                    <a:pt x="5824" y="9"/>
                  </a:lnTo>
                  <a:lnTo>
                    <a:pt x="5838" y="8"/>
                  </a:lnTo>
                  <a:cubicBezTo>
                    <a:pt x="5859" y="10"/>
                    <a:pt x="5838" y="12"/>
                    <a:pt x="5796" y="13"/>
                  </a:cubicBezTo>
                  <a:cubicBezTo>
                    <a:pt x="5789" y="12"/>
                    <a:pt x="5786" y="12"/>
                    <a:pt x="5788" y="11"/>
                  </a:cubicBezTo>
                  <a:cubicBezTo>
                    <a:pt x="5769" y="12"/>
                    <a:pt x="5751" y="14"/>
                    <a:pt x="5705" y="13"/>
                  </a:cubicBezTo>
                  <a:lnTo>
                    <a:pt x="5730" y="12"/>
                  </a:lnTo>
                  <a:cubicBezTo>
                    <a:pt x="5672" y="12"/>
                    <a:pt x="5619" y="13"/>
                    <a:pt x="5600" y="15"/>
                  </a:cubicBezTo>
                  <a:cubicBezTo>
                    <a:pt x="5683" y="16"/>
                    <a:pt x="5765" y="16"/>
                    <a:pt x="5843" y="16"/>
                  </a:cubicBezTo>
                  <a:cubicBezTo>
                    <a:pt x="5866" y="11"/>
                    <a:pt x="5893" y="9"/>
                    <a:pt x="5905" y="5"/>
                  </a:cubicBezTo>
                  <a:cubicBezTo>
                    <a:pt x="5957" y="4"/>
                    <a:pt x="6029" y="4"/>
                    <a:pt x="6074" y="5"/>
                  </a:cubicBezTo>
                  <a:lnTo>
                    <a:pt x="6070" y="6"/>
                  </a:lnTo>
                  <a:cubicBezTo>
                    <a:pt x="6092" y="6"/>
                    <a:pt x="6113" y="6"/>
                    <a:pt x="6130" y="6"/>
                  </a:cubicBezTo>
                  <a:cubicBezTo>
                    <a:pt x="6153" y="7"/>
                    <a:pt x="6114" y="8"/>
                    <a:pt x="6130" y="8"/>
                  </a:cubicBezTo>
                  <a:lnTo>
                    <a:pt x="6205" y="7"/>
                  </a:lnTo>
                  <a:cubicBezTo>
                    <a:pt x="6201" y="9"/>
                    <a:pt x="6137" y="9"/>
                    <a:pt x="6107" y="9"/>
                  </a:cubicBezTo>
                  <a:cubicBezTo>
                    <a:pt x="6113" y="9"/>
                    <a:pt x="6124" y="8"/>
                    <a:pt x="6121" y="8"/>
                  </a:cubicBezTo>
                  <a:cubicBezTo>
                    <a:pt x="6086" y="7"/>
                    <a:pt x="6021" y="11"/>
                    <a:pt x="6006" y="8"/>
                  </a:cubicBezTo>
                  <a:cubicBezTo>
                    <a:pt x="5989" y="8"/>
                    <a:pt x="6040" y="6"/>
                    <a:pt x="5983" y="6"/>
                  </a:cubicBezTo>
                  <a:cubicBezTo>
                    <a:pt x="5944" y="5"/>
                    <a:pt x="5931" y="7"/>
                    <a:pt x="5927" y="8"/>
                  </a:cubicBezTo>
                  <a:cubicBezTo>
                    <a:pt x="5927" y="9"/>
                    <a:pt x="5988" y="9"/>
                    <a:pt x="5967" y="11"/>
                  </a:cubicBezTo>
                  <a:cubicBezTo>
                    <a:pt x="5997" y="11"/>
                    <a:pt x="6009" y="9"/>
                    <a:pt x="6047" y="10"/>
                  </a:cubicBezTo>
                  <a:cubicBezTo>
                    <a:pt x="6017" y="10"/>
                    <a:pt x="5977" y="12"/>
                    <a:pt x="5961" y="11"/>
                  </a:cubicBezTo>
                  <a:cubicBezTo>
                    <a:pt x="5902" y="13"/>
                    <a:pt x="5911" y="18"/>
                    <a:pt x="5938" y="18"/>
                  </a:cubicBezTo>
                  <a:cubicBezTo>
                    <a:pt x="5932" y="16"/>
                    <a:pt x="6046" y="16"/>
                    <a:pt x="5969" y="14"/>
                  </a:cubicBezTo>
                  <a:cubicBezTo>
                    <a:pt x="6003" y="12"/>
                    <a:pt x="6067" y="12"/>
                    <a:pt x="6112" y="11"/>
                  </a:cubicBezTo>
                  <a:lnTo>
                    <a:pt x="6110" y="11"/>
                  </a:lnTo>
                  <a:lnTo>
                    <a:pt x="6166" y="11"/>
                  </a:lnTo>
                  <a:cubicBezTo>
                    <a:pt x="6158" y="11"/>
                    <a:pt x="6141" y="12"/>
                    <a:pt x="6141" y="13"/>
                  </a:cubicBezTo>
                  <a:lnTo>
                    <a:pt x="6218" y="10"/>
                  </a:lnTo>
                  <a:cubicBezTo>
                    <a:pt x="6175" y="12"/>
                    <a:pt x="6246" y="11"/>
                    <a:pt x="6266" y="12"/>
                  </a:cubicBezTo>
                  <a:cubicBezTo>
                    <a:pt x="6274" y="11"/>
                    <a:pt x="6304" y="10"/>
                    <a:pt x="6275" y="9"/>
                  </a:cubicBezTo>
                  <a:cubicBezTo>
                    <a:pt x="6242" y="7"/>
                    <a:pt x="6256" y="9"/>
                    <a:pt x="6226" y="10"/>
                  </a:cubicBezTo>
                  <a:lnTo>
                    <a:pt x="6269" y="7"/>
                  </a:lnTo>
                  <a:lnTo>
                    <a:pt x="6272" y="7"/>
                  </a:lnTo>
                  <a:lnTo>
                    <a:pt x="6298" y="5"/>
                  </a:lnTo>
                  <a:cubicBezTo>
                    <a:pt x="6355" y="5"/>
                    <a:pt x="6272" y="10"/>
                    <a:pt x="6346" y="8"/>
                  </a:cubicBezTo>
                  <a:lnTo>
                    <a:pt x="6337" y="5"/>
                  </a:lnTo>
                  <a:cubicBezTo>
                    <a:pt x="6422" y="6"/>
                    <a:pt x="6532" y="9"/>
                    <a:pt x="6592" y="8"/>
                  </a:cubicBezTo>
                  <a:cubicBezTo>
                    <a:pt x="6575" y="9"/>
                    <a:pt x="6568" y="12"/>
                    <a:pt x="6591" y="14"/>
                  </a:cubicBezTo>
                  <a:cubicBezTo>
                    <a:pt x="6565" y="13"/>
                    <a:pt x="6513" y="13"/>
                    <a:pt x="6475" y="13"/>
                  </a:cubicBezTo>
                  <a:cubicBezTo>
                    <a:pt x="6468" y="13"/>
                    <a:pt x="6522" y="10"/>
                    <a:pt x="6563" y="11"/>
                  </a:cubicBezTo>
                  <a:cubicBezTo>
                    <a:pt x="6543" y="6"/>
                    <a:pt x="6461" y="13"/>
                    <a:pt x="6456" y="9"/>
                  </a:cubicBezTo>
                  <a:cubicBezTo>
                    <a:pt x="6352" y="7"/>
                    <a:pt x="6379" y="13"/>
                    <a:pt x="6291" y="10"/>
                  </a:cubicBezTo>
                  <a:cubicBezTo>
                    <a:pt x="6290" y="12"/>
                    <a:pt x="6266" y="11"/>
                    <a:pt x="6261" y="13"/>
                  </a:cubicBezTo>
                  <a:cubicBezTo>
                    <a:pt x="6287" y="17"/>
                    <a:pt x="6379" y="13"/>
                    <a:pt x="6436" y="14"/>
                  </a:cubicBezTo>
                  <a:cubicBezTo>
                    <a:pt x="6430" y="15"/>
                    <a:pt x="6419" y="15"/>
                    <a:pt x="6417" y="15"/>
                  </a:cubicBezTo>
                  <a:cubicBezTo>
                    <a:pt x="6457" y="16"/>
                    <a:pt x="6474" y="15"/>
                    <a:pt x="6503" y="15"/>
                  </a:cubicBezTo>
                  <a:lnTo>
                    <a:pt x="6499" y="14"/>
                  </a:lnTo>
                  <a:cubicBezTo>
                    <a:pt x="6549" y="12"/>
                    <a:pt x="6530" y="16"/>
                    <a:pt x="6559" y="17"/>
                  </a:cubicBezTo>
                  <a:cubicBezTo>
                    <a:pt x="6570" y="17"/>
                    <a:pt x="6611" y="17"/>
                    <a:pt x="6604" y="16"/>
                  </a:cubicBezTo>
                  <a:lnTo>
                    <a:pt x="6657" y="18"/>
                  </a:lnTo>
                  <a:lnTo>
                    <a:pt x="6655" y="16"/>
                  </a:lnTo>
                  <a:cubicBezTo>
                    <a:pt x="6685" y="15"/>
                    <a:pt x="6691" y="17"/>
                    <a:pt x="6718" y="16"/>
                  </a:cubicBezTo>
                  <a:lnTo>
                    <a:pt x="6719" y="14"/>
                  </a:lnTo>
                  <a:lnTo>
                    <a:pt x="6645" y="13"/>
                  </a:lnTo>
                  <a:cubicBezTo>
                    <a:pt x="6683" y="12"/>
                    <a:pt x="6656" y="11"/>
                    <a:pt x="6697" y="10"/>
                  </a:cubicBezTo>
                  <a:cubicBezTo>
                    <a:pt x="6651" y="13"/>
                    <a:pt x="6730" y="12"/>
                    <a:pt x="6734" y="13"/>
                  </a:cubicBezTo>
                  <a:lnTo>
                    <a:pt x="6765" y="12"/>
                  </a:lnTo>
                  <a:lnTo>
                    <a:pt x="6757" y="13"/>
                  </a:lnTo>
                  <a:cubicBezTo>
                    <a:pt x="6781" y="14"/>
                    <a:pt x="6785" y="12"/>
                    <a:pt x="6813" y="12"/>
                  </a:cubicBezTo>
                  <a:cubicBezTo>
                    <a:pt x="6780" y="11"/>
                    <a:pt x="6759" y="10"/>
                    <a:pt x="6717" y="11"/>
                  </a:cubicBezTo>
                  <a:cubicBezTo>
                    <a:pt x="6747" y="10"/>
                    <a:pt x="6808" y="9"/>
                    <a:pt x="6822" y="9"/>
                  </a:cubicBezTo>
                  <a:cubicBezTo>
                    <a:pt x="6854" y="8"/>
                    <a:pt x="6877" y="10"/>
                    <a:pt x="6907" y="10"/>
                  </a:cubicBezTo>
                  <a:cubicBezTo>
                    <a:pt x="6849" y="11"/>
                    <a:pt x="6927" y="16"/>
                    <a:pt x="6812" y="15"/>
                  </a:cubicBezTo>
                  <a:cubicBezTo>
                    <a:pt x="6814" y="14"/>
                    <a:pt x="6823" y="14"/>
                    <a:pt x="6827" y="15"/>
                  </a:cubicBezTo>
                  <a:cubicBezTo>
                    <a:pt x="6811" y="12"/>
                    <a:pt x="6758" y="15"/>
                    <a:pt x="6733" y="16"/>
                  </a:cubicBezTo>
                  <a:cubicBezTo>
                    <a:pt x="6739" y="17"/>
                    <a:pt x="6713" y="18"/>
                    <a:pt x="6757" y="18"/>
                  </a:cubicBezTo>
                  <a:cubicBezTo>
                    <a:pt x="6743" y="17"/>
                    <a:pt x="6795" y="15"/>
                    <a:pt x="6837" y="16"/>
                  </a:cubicBezTo>
                  <a:lnTo>
                    <a:pt x="6829" y="20"/>
                  </a:lnTo>
                  <a:lnTo>
                    <a:pt x="6891" y="20"/>
                  </a:lnTo>
                  <a:lnTo>
                    <a:pt x="6885" y="20"/>
                  </a:lnTo>
                  <a:cubicBezTo>
                    <a:pt x="6908" y="23"/>
                    <a:pt x="6950" y="20"/>
                    <a:pt x="6992" y="21"/>
                  </a:cubicBezTo>
                  <a:cubicBezTo>
                    <a:pt x="7023" y="20"/>
                    <a:pt x="7140" y="22"/>
                    <a:pt x="7089" y="18"/>
                  </a:cubicBezTo>
                  <a:cubicBezTo>
                    <a:pt x="7127" y="20"/>
                    <a:pt x="7160" y="18"/>
                    <a:pt x="7202" y="17"/>
                  </a:cubicBezTo>
                  <a:lnTo>
                    <a:pt x="7150" y="16"/>
                  </a:lnTo>
                  <a:cubicBezTo>
                    <a:pt x="7211" y="14"/>
                    <a:pt x="7194" y="15"/>
                    <a:pt x="7242" y="11"/>
                  </a:cubicBezTo>
                  <a:cubicBezTo>
                    <a:pt x="7247" y="12"/>
                    <a:pt x="7258" y="13"/>
                    <a:pt x="7248" y="14"/>
                  </a:cubicBezTo>
                  <a:cubicBezTo>
                    <a:pt x="7330" y="14"/>
                    <a:pt x="7447" y="16"/>
                    <a:pt x="7495" y="13"/>
                  </a:cubicBezTo>
                  <a:cubicBezTo>
                    <a:pt x="7552" y="14"/>
                    <a:pt x="7561" y="18"/>
                    <a:pt x="7642" y="16"/>
                  </a:cubicBezTo>
                  <a:cubicBezTo>
                    <a:pt x="7659" y="16"/>
                    <a:pt x="7629" y="13"/>
                    <a:pt x="7682" y="14"/>
                  </a:cubicBezTo>
                  <a:cubicBezTo>
                    <a:pt x="7686" y="15"/>
                    <a:pt x="7631" y="17"/>
                    <a:pt x="7690" y="17"/>
                  </a:cubicBezTo>
                  <a:cubicBezTo>
                    <a:pt x="7733" y="14"/>
                    <a:pt x="7790" y="19"/>
                    <a:pt x="7845" y="17"/>
                  </a:cubicBezTo>
                  <a:cubicBezTo>
                    <a:pt x="7875" y="18"/>
                    <a:pt x="7925" y="18"/>
                    <a:pt x="7915" y="20"/>
                  </a:cubicBezTo>
                  <a:cubicBezTo>
                    <a:pt x="7868" y="19"/>
                    <a:pt x="7803" y="19"/>
                    <a:pt x="7793" y="20"/>
                  </a:cubicBezTo>
                  <a:cubicBezTo>
                    <a:pt x="7799" y="19"/>
                    <a:pt x="7760" y="19"/>
                    <a:pt x="7794" y="18"/>
                  </a:cubicBezTo>
                  <a:cubicBezTo>
                    <a:pt x="7724" y="16"/>
                    <a:pt x="7749" y="19"/>
                    <a:pt x="7686" y="17"/>
                  </a:cubicBezTo>
                  <a:cubicBezTo>
                    <a:pt x="7682" y="18"/>
                    <a:pt x="7719" y="20"/>
                    <a:pt x="7732" y="19"/>
                  </a:cubicBezTo>
                  <a:cubicBezTo>
                    <a:pt x="7732" y="22"/>
                    <a:pt x="7608" y="20"/>
                    <a:pt x="7664" y="24"/>
                  </a:cubicBezTo>
                  <a:cubicBezTo>
                    <a:pt x="7731" y="24"/>
                    <a:pt x="7751" y="18"/>
                    <a:pt x="7809" y="22"/>
                  </a:cubicBezTo>
                  <a:cubicBezTo>
                    <a:pt x="7786" y="23"/>
                    <a:pt x="7749" y="22"/>
                    <a:pt x="7720" y="24"/>
                  </a:cubicBezTo>
                  <a:lnTo>
                    <a:pt x="7767" y="26"/>
                  </a:lnTo>
                  <a:lnTo>
                    <a:pt x="7802" y="24"/>
                  </a:lnTo>
                  <a:lnTo>
                    <a:pt x="7800" y="24"/>
                  </a:lnTo>
                  <a:cubicBezTo>
                    <a:pt x="7884" y="27"/>
                    <a:pt x="7878" y="22"/>
                    <a:pt x="7953" y="21"/>
                  </a:cubicBezTo>
                  <a:cubicBezTo>
                    <a:pt x="7910" y="19"/>
                    <a:pt x="7963" y="16"/>
                    <a:pt x="7930" y="15"/>
                  </a:cubicBezTo>
                  <a:cubicBezTo>
                    <a:pt x="7981" y="15"/>
                    <a:pt x="8018" y="15"/>
                    <a:pt x="8018" y="18"/>
                  </a:cubicBezTo>
                  <a:cubicBezTo>
                    <a:pt x="7924" y="20"/>
                    <a:pt x="8013" y="21"/>
                    <a:pt x="7926" y="23"/>
                  </a:cubicBezTo>
                  <a:cubicBezTo>
                    <a:pt x="7940" y="24"/>
                    <a:pt x="7905" y="27"/>
                    <a:pt x="7957" y="28"/>
                  </a:cubicBezTo>
                  <a:cubicBezTo>
                    <a:pt x="8015" y="26"/>
                    <a:pt x="7939" y="25"/>
                    <a:pt x="7998" y="25"/>
                  </a:cubicBezTo>
                  <a:cubicBezTo>
                    <a:pt x="8001" y="25"/>
                    <a:pt x="8005" y="25"/>
                    <a:pt x="8003" y="26"/>
                  </a:cubicBezTo>
                  <a:cubicBezTo>
                    <a:pt x="8029" y="24"/>
                    <a:pt x="8034" y="26"/>
                    <a:pt x="8066" y="25"/>
                  </a:cubicBezTo>
                  <a:lnTo>
                    <a:pt x="8059" y="25"/>
                  </a:lnTo>
                  <a:cubicBezTo>
                    <a:pt x="8099" y="27"/>
                    <a:pt x="8103" y="24"/>
                    <a:pt x="8137" y="26"/>
                  </a:cubicBezTo>
                  <a:cubicBezTo>
                    <a:pt x="8123" y="24"/>
                    <a:pt x="8160" y="24"/>
                    <a:pt x="8182" y="23"/>
                  </a:cubicBezTo>
                  <a:cubicBezTo>
                    <a:pt x="8147" y="22"/>
                    <a:pt x="8128" y="19"/>
                    <a:pt x="8059" y="19"/>
                  </a:cubicBezTo>
                  <a:cubicBezTo>
                    <a:pt x="8050" y="20"/>
                    <a:pt x="8055" y="21"/>
                    <a:pt x="8027" y="22"/>
                  </a:cubicBezTo>
                  <a:lnTo>
                    <a:pt x="8072" y="22"/>
                  </a:lnTo>
                  <a:lnTo>
                    <a:pt x="8046" y="23"/>
                  </a:lnTo>
                  <a:lnTo>
                    <a:pt x="8003" y="22"/>
                  </a:lnTo>
                  <a:cubicBezTo>
                    <a:pt x="8058" y="21"/>
                    <a:pt x="8033" y="19"/>
                    <a:pt x="8056" y="17"/>
                  </a:cubicBezTo>
                  <a:cubicBezTo>
                    <a:pt x="8106" y="18"/>
                    <a:pt x="8097" y="17"/>
                    <a:pt x="8128" y="18"/>
                  </a:cubicBezTo>
                  <a:cubicBezTo>
                    <a:pt x="8125" y="20"/>
                    <a:pt x="8225" y="23"/>
                    <a:pt x="8282" y="24"/>
                  </a:cubicBezTo>
                  <a:lnTo>
                    <a:pt x="8255" y="24"/>
                  </a:lnTo>
                  <a:cubicBezTo>
                    <a:pt x="8214" y="25"/>
                    <a:pt x="8284" y="26"/>
                    <a:pt x="8286" y="27"/>
                  </a:cubicBezTo>
                  <a:lnTo>
                    <a:pt x="8316" y="26"/>
                  </a:lnTo>
                  <a:cubicBezTo>
                    <a:pt x="8310" y="26"/>
                    <a:pt x="8302" y="27"/>
                    <a:pt x="8315" y="27"/>
                  </a:cubicBezTo>
                  <a:cubicBezTo>
                    <a:pt x="8357" y="27"/>
                    <a:pt x="8354" y="25"/>
                    <a:pt x="8395" y="24"/>
                  </a:cubicBezTo>
                  <a:cubicBezTo>
                    <a:pt x="8398" y="26"/>
                    <a:pt x="8364" y="27"/>
                    <a:pt x="8389" y="28"/>
                  </a:cubicBezTo>
                  <a:cubicBezTo>
                    <a:pt x="8398" y="30"/>
                    <a:pt x="8426" y="33"/>
                    <a:pt x="8481" y="32"/>
                  </a:cubicBezTo>
                  <a:cubicBezTo>
                    <a:pt x="8485" y="31"/>
                    <a:pt x="8499" y="31"/>
                    <a:pt x="8515" y="31"/>
                  </a:cubicBezTo>
                  <a:lnTo>
                    <a:pt x="8509" y="31"/>
                  </a:lnTo>
                  <a:lnTo>
                    <a:pt x="8545" y="33"/>
                  </a:lnTo>
                  <a:cubicBezTo>
                    <a:pt x="8514" y="35"/>
                    <a:pt x="8483" y="32"/>
                    <a:pt x="8452" y="34"/>
                  </a:cubicBezTo>
                  <a:lnTo>
                    <a:pt x="8449" y="36"/>
                  </a:lnTo>
                  <a:cubicBezTo>
                    <a:pt x="8425" y="36"/>
                    <a:pt x="8392" y="36"/>
                    <a:pt x="8377" y="37"/>
                  </a:cubicBezTo>
                  <a:cubicBezTo>
                    <a:pt x="8414" y="38"/>
                    <a:pt x="8422" y="37"/>
                    <a:pt x="8463" y="37"/>
                  </a:cubicBezTo>
                  <a:cubicBezTo>
                    <a:pt x="8469" y="39"/>
                    <a:pt x="8440" y="39"/>
                    <a:pt x="8435" y="39"/>
                  </a:cubicBezTo>
                  <a:lnTo>
                    <a:pt x="8441" y="38"/>
                  </a:lnTo>
                  <a:cubicBezTo>
                    <a:pt x="8392" y="36"/>
                    <a:pt x="8368" y="40"/>
                    <a:pt x="8307" y="39"/>
                  </a:cubicBezTo>
                  <a:cubicBezTo>
                    <a:pt x="8297" y="39"/>
                    <a:pt x="8303" y="39"/>
                    <a:pt x="8305" y="38"/>
                  </a:cubicBezTo>
                  <a:cubicBezTo>
                    <a:pt x="8256" y="40"/>
                    <a:pt x="8207" y="37"/>
                    <a:pt x="8159" y="39"/>
                  </a:cubicBezTo>
                  <a:lnTo>
                    <a:pt x="8175" y="38"/>
                  </a:lnTo>
                  <a:lnTo>
                    <a:pt x="8013" y="42"/>
                  </a:lnTo>
                  <a:lnTo>
                    <a:pt x="8013" y="43"/>
                  </a:lnTo>
                  <a:cubicBezTo>
                    <a:pt x="8020" y="44"/>
                    <a:pt x="7996" y="44"/>
                    <a:pt x="7983" y="43"/>
                  </a:cubicBezTo>
                  <a:lnTo>
                    <a:pt x="7983" y="43"/>
                  </a:lnTo>
                  <a:lnTo>
                    <a:pt x="7895" y="45"/>
                  </a:lnTo>
                  <a:cubicBezTo>
                    <a:pt x="7903" y="46"/>
                    <a:pt x="7913" y="46"/>
                    <a:pt x="7925" y="47"/>
                  </a:cubicBezTo>
                  <a:cubicBezTo>
                    <a:pt x="7935" y="46"/>
                    <a:pt x="7994" y="47"/>
                    <a:pt x="7986" y="45"/>
                  </a:cubicBezTo>
                  <a:cubicBezTo>
                    <a:pt x="8013" y="46"/>
                    <a:pt x="8057" y="44"/>
                    <a:pt x="8077" y="45"/>
                  </a:cubicBezTo>
                  <a:cubicBezTo>
                    <a:pt x="8041" y="44"/>
                    <a:pt x="8102" y="43"/>
                    <a:pt x="8109" y="42"/>
                  </a:cubicBezTo>
                  <a:cubicBezTo>
                    <a:pt x="8121" y="44"/>
                    <a:pt x="8163" y="42"/>
                    <a:pt x="8158" y="44"/>
                  </a:cubicBezTo>
                  <a:cubicBezTo>
                    <a:pt x="8165" y="45"/>
                    <a:pt x="8140" y="43"/>
                    <a:pt x="8125" y="44"/>
                  </a:cubicBezTo>
                  <a:cubicBezTo>
                    <a:pt x="8086" y="46"/>
                    <a:pt x="8194" y="46"/>
                    <a:pt x="8147" y="47"/>
                  </a:cubicBezTo>
                  <a:cubicBezTo>
                    <a:pt x="8207" y="46"/>
                    <a:pt x="8287" y="47"/>
                    <a:pt x="8349" y="46"/>
                  </a:cubicBezTo>
                  <a:lnTo>
                    <a:pt x="8314" y="45"/>
                  </a:lnTo>
                  <a:cubicBezTo>
                    <a:pt x="8342" y="46"/>
                    <a:pt x="8408" y="46"/>
                    <a:pt x="8413" y="47"/>
                  </a:cubicBezTo>
                  <a:lnTo>
                    <a:pt x="8342" y="47"/>
                  </a:lnTo>
                  <a:cubicBezTo>
                    <a:pt x="8340" y="49"/>
                    <a:pt x="8405" y="47"/>
                    <a:pt x="8408" y="48"/>
                  </a:cubicBezTo>
                  <a:lnTo>
                    <a:pt x="8484" y="45"/>
                  </a:lnTo>
                  <a:lnTo>
                    <a:pt x="8451" y="45"/>
                  </a:lnTo>
                  <a:cubicBezTo>
                    <a:pt x="8472" y="44"/>
                    <a:pt x="8542" y="46"/>
                    <a:pt x="8594" y="47"/>
                  </a:cubicBezTo>
                  <a:cubicBezTo>
                    <a:pt x="8564" y="49"/>
                    <a:pt x="8516" y="46"/>
                    <a:pt x="8461" y="47"/>
                  </a:cubicBezTo>
                  <a:cubicBezTo>
                    <a:pt x="8421" y="48"/>
                    <a:pt x="8485" y="50"/>
                    <a:pt x="8448" y="50"/>
                  </a:cubicBezTo>
                  <a:cubicBezTo>
                    <a:pt x="8458" y="51"/>
                    <a:pt x="8482" y="51"/>
                    <a:pt x="8494" y="50"/>
                  </a:cubicBezTo>
                  <a:lnTo>
                    <a:pt x="8509" y="51"/>
                  </a:lnTo>
                  <a:cubicBezTo>
                    <a:pt x="8475" y="53"/>
                    <a:pt x="8400" y="52"/>
                    <a:pt x="8350" y="54"/>
                  </a:cubicBezTo>
                  <a:cubicBezTo>
                    <a:pt x="8355" y="54"/>
                    <a:pt x="8359" y="54"/>
                    <a:pt x="8360" y="54"/>
                  </a:cubicBezTo>
                  <a:cubicBezTo>
                    <a:pt x="8321" y="52"/>
                    <a:pt x="8282" y="52"/>
                    <a:pt x="8245" y="52"/>
                  </a:cubicBezTo>
                  <a:cubicBezTo>
                    <a:pt x="8265" y="53"/>
                    <a:pt x="8273" y="53"/>
                    <a:pt x="8284" y="53"/>
                  </a:cubicBezTo>
                  <a:cubicBezTo>
                    <a:pt x="8285" y="53"/>
                    <a:pt x="8250" y="53"/>
                    <a:pt x="8236" y="54"/>
                  </a:cubicBezTo>
                  <a:cubicBezTo>
                    <a:pt x="8271" y="55"/>
                    <a:pt x="8243" y="56"/>
                    <a:pt x="8265" y="56"/>
                  </a:cubicBezTo>
                  <a:cubicBezTo>
                    <a:pt x="8242" y="57"/>
                    <a:pt x="8224" y="56"/>
                    <a:pt x="8196" y="56"/>
                  </a:cubicBezTo>
                  <a:cubicBezTo>
                    <a:pt x="8182" y="55"/>
                    <a:pt x="8208" y="55"/>
                    <a:pt x="8205" y="53"/>
                  </a:cubicBezTo>
                  <a:cubicBezTo>
                    <a:pt x="8177" y="54"/>
                    <a:pt x="8164" y="51"/>
                    <a:pt x="8122" y="52"/>
                  </a:cubicBezTo>
                  <a:cubicBezTo>
                    <a:pt x="8177" y="53"/>
                    <a:pt x="8107" y="55"/>
                    <a:pt x="8088" y="56"/>
                  </a:cubicBezTo>
                  <a:lnTo>
                    <a:pt x="8097" y="56"/>
                  </a:lnTo>
                  <a:cubicBezTo>
                    <a:pt x="8080" y="57"/>
                    <a:pt x="8065" y="57"/>
                    <a:pt x="8053" y="56"/>
                  </a:cubicBezTo>
                  <a:cubicBezTo>
                    <a:pt x="8075" y="55"/>
                    <a:pt x="8097" y="56"/>
                    <a:pt x="8091" y="54"/>
                  </a:cubicBezTo>
                  <a:cubicBezTo>
                    <a:pt x="8076" y="54"/>
                    <a:pt x="8061" y="54"/>
                    <a:pt x="8044" y="54"/>
                  </a:cubicBezTo>
                  <a:lnTo>
                    <a:pt x="8059" y="53"/>
                  </a:lnTo>
                  <a:lnTo>
                    <a:pt x="7985" y="53"/>
                  </a:lnTo>
                  <a:cubicBezTo>
                    <a:pt x="7973" y="55"/>
                    <a:pt x="7953" y="56"/>
                    <a:pt x="7943" y="58"/>
                  </a:cubicBezTo>
                  <a:cubicBezTo>
                    <a:pt x="7925" y="57"/>
                    <a:pt x="7900" y="58"/>
                    <a:pt x="7883" y="58"/>
                  </a:cubicBezTo>
                  <a:lnTo>
                    <a:pt x="7891" y="58"/>
                  </a:lnTo>
                  <a:cubicBezTo>
                    <a:pt x="7858" y="56"/>
                    <a:pt x="7785" y="57"/>
                    <a:pt x="7779" y="58"/>
                  </a:cubicBezTo>
                  <a:cubicBezTo>
                    <a:pt x="7755" y="57"/>
                    <a:pt x="7945" y="51"/>
                    <a:pt x="7779" y="52"/>
                  </a:cubicBezTo>
                  <a:cubicBezTo>
                    <a:pt x="7715" y="51"/>
                    <a:pt x="7739" y="55"/>
                    <a:pt x="7703" y="57"/>
                  </a:cubicBezTo>
                  <a:cubicBezTo>
                    <a:pt x="7703" y="57"/>
                    <a:pt x="7705" y="56"/>
                    <a:pt x="7702" y="56"/>
                  </a:cubicBezTo>
                  <a:cubicBezTo>
                    <a:pt x="7674" y="55"/>
                    <a:pt x="7671" y="57"/>
                    <a:pt x="7648" y="57"/>
                  </a:cubicBezTo>
                  <a:cubicBezTo>
                    <a:pt x="7665" y="58"/>
                    <a:pt x="7689" y="58"/>
                    <a:pt x="7697" y="58"/>
                  </a:cubicBezTo>
                  <a:cubicBezTo>
                    <a:pt x="7688" y="59"/>
                    <a:pt x="7639" y="57"/>
                    <a:pt x="7618" y="59"/>
                  </a:cubicBezTo>
                  <a:cubicBezTo>
                    <a:pt x="7646" y="56"/>
                    <a:pt x="7565" y="57"/>
                    <a:pt x="7586" y="56"/>
                  </a:cubicBezTo>
                  <a:cubicBezTo>
                    <a:pt x="7531" y="54"/>
                    <a:pt x="7472" y="56"/>
                    <a:pt x="7443" y="58"/>
                  </a:cubicBezTo>
                  <a:cubicBezTo>
                    <a:pt x="7406" y="55"/>
                    <a:pt x="7378" y="58"/>
                    <a:pt x="7317" y="56"/>
                  </a:cubicBezTo>
                  <a:cubicBezTo>
                    <a:pt x="7327" y="56"/>
                    <a:pt x="7343" y="56"/>
                    <a:pt x="7356" y="56"/>
                  </a:cubicBezTo>
                  <a:cubicBezTo>
                    <a:pt x="7391" y="55"/>
                    <a:pt x="7294" y="55"/>
                    <a:pt x="7347" y="54"/>
                  </a:cubicBezTo>
                  <a:cubicBezTo>
                    <a:pt x="7335" y="54"/>
                    <a:pt x="7346" y="55"/>
                    <a:pt x="7358" y="54"/>
                  </a:cubicBezTo>
                  <a:cubicBezTo>
                    <a:pt x="7378" y="54"/>
                    <a:pt x="7397" y="53"/>
                    <a:pt x="7392" y="52"/>
                  </a:cubicBezTo>
                  <a:lnTo>
                    <a:pt x="7343" y="51"/>
                  </a:lnTo>
                  <a:lnTo>
                    <a:pt x="7360" y="50"/>
                  </a:lnTo>
                  <a:lnTo>
                    <a:pt x="7285" y="47"/>
                  </a:lnTo>
                  <a:cubicBezTo>
                    <a:pt x="7283" y="48"/>
                    <a:pt x="7290" y="48"/>
                    <a:pt x="7294" y="49"/>
                  </a:cubicBezTo>
                  <a:cubicBezTo>
                    <a:pt x="7207" y="47"/>
                    <a:pt x="7107" y="48"/>
                    <a:pt x="7031" y="48"/>
                  </a:cubicBezTo>
                  <a:cubicBezTo>
                    <a:pt x="7017" y="53"/>
                    <a:pt x="6844" y="50"/>
                    <a:pt x="6782" y="53"/>
                  </a:cubicBezTo>
                  <a:cubicBezTo>
                    <a:pt x="6799" y="52"/>
                    <a:pt x="6808" y="49"/>
                    <a:pt x="6798" y="48"/>
                  </a:cubicBezTo>
                  <a:cubicBezTo>
                    <a:pt x="6811" y="47"/>
                    <a:pt x="6840" y="45"/>
                    <a:pt x="6871" y="46"/>
                  </a:cubicBezTo>
                  <a:cubicBezTo>
                    <a:pt x="6876" y="47"/>
                    <a:pt x="6914" y="48"/>
                    <a:pt x="6889" y="49"/>
                  </a:cubicBezTo>
                  <a:cubicBezTo>
                    <a:pt x="6975" y="48"/>
                    <a:pt x="6878" y="46"/>
                    <a:pt x="6903" y="44"/>
                  </a:cubicBezTo>
                  <a:cubicBezTo>
                    <a:pt x="6808" y="44"/>
                    <a:pt x="6752" y="48"/>
                    <a:pt x="6692" y="49"/>
                  </a:cubicBezTo>
                  <a:lnTo>
                    <a:pt x="6690" y="48"/>
                  </a:lnTo>
                  <a:lnTo>
                    <a:pt x="6645" y="49"/>
                  </a:lnTo>
                  <a:cubicBezTo>
                    <a:pt x="6682" y="50"/>
                    <a:pt x="6680" y="53"/>
                    <a:pt x="6632" y="52"/>
                  </a:cubicBezTo>
                  <a:lnTo>
                    <a:pt x="6638" y="52"/>
                  </a:lnTo>
                  <a:cubicBezTo>
                    <a:pt x="6611" y="50"/>
                    <a:pt x="6554" y="52"/>
                    <a:pt x="6511" y="51"/>
                  </a:cubicBezTo>
                  <a:lnTo>
                    <a:pt x="6483" y="53"/>
                  </a:lnTo>
                  <a:cubicBezTo>
                    <a:pt x="6440" y="53"/>
                    <a:pt x="6438" y="50"/>
                    <a:pt x="6424" y="48"/>
                  </a:cubicBezTo>
                  <a:cubicBezTo>
                    <a:pt x="6357" y="47"/>
                    <a:pt x="6319" y="50"/>
                    <a:pt x="6271" y="52"/>
                  </a:cubicBezTo>
                  <a:cubicBezTo>
                    <a:pt x="6250" y="50"/>
                    <a:pt x="6150" y="50"/>
                    <a:pt x="6203" y="48"/>
                  </a:cubicBezTo>
                  <a:cubicBezTo>
                    <a:pt x="6142" y="49"/>
                    <a:pt x="6154" y="57"/>
                    <a:pt x="6051" y="53"/>
                  </a:cubicBezTo>
                  <a:lnTo>
                    <a:pt x="6078" y="51"/>
                  </a:lnTo>
                  <a:cubicBezTo>
                    <a:pt x="5979" y="52"/>
                    <a:pt x="5838" y="54"/>
                    <a:pt x="5792" y="53"/>
                  </a:cubicBezTo>
                  <a:cubicBezTo>
                    <a:pt x="5829" y="48"/>
                    <a:pt x="5669" y="48"/>
                    <a:pt x="5651" y="43"/>
                  </a:cubicBezTo>
                  <a:cubicBezTo>
                    <a:pt x="5656" y="44"/>
                    <a:pt x="5619" y="44"/>
                    <a:pt x="5613" y="45"/>
                  </a:cubicBezTo>
                  <a:cubicBezTo>
                    <a:pt x="5605" y="44"/>
                    <a:pt x="5592" y="44"/>
                    <a:pt x="5577" y="45"/>
                  </a:cubicBezTo>
                  <a:cubicBezTo>
                    <a:pt x="5616" y="46"/>
                    <a:pt x="5550" y="50"/>
                    <a:pt x="5624" y="48"/>
                  </a:cubicBezTo>
                  <a:cubicBezTo>
                    <a:pt x="5587" y="51"/>
                    <a:pt x="5539" y="54"/>
                    <a:pt x="5457" y="54"/>
                  </a:cubicBezTo>
                  <a:lnTo>
                    <a:pt x="5458" y="52"/>
                  </a:lnTo>
                  <a:lnTo>
                    <a:pt x="5523" y="52"/>
                  </a:lnTo>
                  <a:cubicBezTo>
                    <a:pt x="5516" y="51"/>
                    <a:pt x="5549" y="51"/>
                    <a:pt x="5563" y="50"/>
                  </a:cubicBezTo>
                  <a:cubicBezTo>
                    <a:pt x="5443" y="49"/>
                    <a:pt x="5579" y="45"/>
                    <a:pt x="5456" y="46"/>
                  </a:cubicBezTo>
                  <a:cubicBezTo>
                    <a:pt x="5444" y="47"/>
                    <a:pt x="5452" y="46"/>
                    <a:pt x="5420" y="47"/>
                  </a:cubicBezTo>
                  <a:cubicBezTo>
                    <a:pt x="5435" y="47"/>
                    <a:pt x="5437" y="46"/>
                    <a:pt x="5413" y="45"/>
                  </a:cubicBezTo>
                  <a:lnTo>
                    <a:pt x="5390" y="47"/>
                  </a:lnTo>
                  <a:cubicBezTo>
                    <a:pt x="5347" y="44"/>
                    <a:pt x="5461" y="45"/>
                    <a:pt x="5424" y="42"/>
                  </a:cubicBezTo>
                  <a:cubicBezTo>
                    <a:pt x="5472" y="41"/>
                    <a:pt x="5554" y="40"/>
                    <a:pt x="5539" y="37"/>
                  </a:cubicBezTo>
                  <a:cubicBezTo>
                    <a:pt x="5461" y="36"/>
                    <a:pt x="5469" y="42"/>
                    <a:pt x="5388" y="41"/>
                  </a:cubicBezTo>
                  <a:lnTo>
                    <a:pt x="5379" y="40"/>
                  </a:lnTo>
                  <a:cubicBezTo>
                    <a:pt x="5351" y="41"/>
                    <a:pt x="5346" y="43"/>
                    <a:pt x="5330" y="44"/>
                  </a:cubicBezTo>
                  <a:cubicBezTo>
                    <a:pt x="5329" y="43"/>
                    <a:pt x="5322" y="43"/>
                    <a:pt x="5303" y="42"/>
                  </a:cubicBezTo>
                  <a:cubicBezTo>
                    <a:pt x="5255" y="45"/>
                    <a:pt x="5223" y="46"/>
                    <a:pt x="5179" y="49"/>
                  </a:cubicBezTo>
                  <a:cubicBezTo>
                    <a:pt x="5297" y="46"/>
                    <a:pt x="5280" y="51"/>
                    <a:pt x="5402" y="49"/>
                  </a:cubicBezTo>
                  <a:cubicBezTo>
                    <a:pt x="5383" y="49"/>
                    <a:pt x="5297" y="50"/>
                    <a:pt x="5292" y="53"/>
                  </a:cubicBezTo>
                  <a:lnTo>
                    <a:pt x="5293" y="51"/>
                  </a:lnTo>
                  <a:cubicBezTo>
                    <a:pt x="5253" y="52"/>
                    <a:pt x="5214" y="53"/>
                    <a:pt x="5164" y="53"/>
                  </a:cubicBezTo>
                  <a:lnTo>
                    <a:pt x="5194" y="51"/>
                  </a:lnTo>
                  <a:cubicBezTo>
                    <a:pt x="5128" y="53"/>
                    <a:pt x="5084" y="48"/>
                    <a:pt x="5032" y="52"/>
                  </a:cubicBezTo>
                  <a:cubicBezTo>
                    <a:pt x="5051" y="52"/>
                    <a:pt x="5065" y="52"/>
                    <a:pt x="5077" y="52"/>
                  </a:cubicBezTo>
                  <a:cubicBezTo>
                    <a:pt x="5043" y="53"/>
                    <a:pt x="5000" y="52"/>
                    <a:pt x="4963" y="52"/>
                  </a:cubicBezTo>
                  <a:lnTo>
                    <a:pt x="4887" y="56"/>
                  </a:lnTo>
                  <a:cubicBezTo>
                    <a:pt x="4887" y="55"/>
                    <a:pt x="4839" y="55"/>
                    <a:pt x="4862" y="53"/>
                  </a:cubicBezTo>
                  <a:cubicBezTo>
                    <a:pt x="4807" y="51"/>
                    <a:pt x="4781" y="55"/>
                    <a:pt x="4749" y="55"/>
                  </a:cubicBezTo>
                  <a:cubicBezTo>
                    <a:pt x="4693" y="53"/>
                    <a:pt x="4798" y="54"/>
                    <a:pt x="4804" y="51"/>
                  </a:cubicBezTo>
                  <a:cubicBezTo>
                    <a:pt x="4726" y="50"/>
                    <a:pt x="4644" y="51"/>
                    <a:pt x="4600" y="53"/>
                  </a:cubicBezTo>
                  <a:cubicBezTo>
                    <a:pt x="4616" y="54"/>
                    <a:pt x="4623" y="54"/>
                    <a:pt x="4623" y="55"/>
                  </a:cubicBezTo>
                  <a:cubicBezTo>
                    <a:pt x="4620" y="54"/>
                    <a:pt x="4589" y="54"/>
                    <a:pt x="4572" y="54"/>
                  </a:cubicBezTo>
                  <a:lnTo>
                    <a:pt x="4560" y="55"/>
                  </a:lnTo>
                  <a:cubicBezTo>
                    <a:pt x="4530" y="55"/>
                    <a:pt x="4535" y="54"/>
                    <a:pt x="4559" y="53"/>
                  </a:cubicBezTo>
                  <a:cubicBezTo>
                    <a:pt x="4532" y="52"/>
                    <a:pt x="4498" y="55"/>
                    <a:pt x="4470" y="53"/>
                  </a:cubicBezTo>
                  <a:cubicBezTo>
                    <a:pt x="4517" y="52"/>
                    <a:pt x="4578" y="53"/>
                    <a:pt x="4602" y="52"/>
                  </a:cubicBezTo>
                  <a:cubicBezTo>
                    <a:pt x="4503" y="53"/>
                    <a:pt x="4503" y="48"/>
                    <a:pt x="4377" y="50"/>
                  </a:cubicBezTo>
                  <a:cubicBezTo>
                    <a:pt x="4375" y="49"/>
                    <a:pt x="4397" y="48"/>
                    <a:pt x="4372" y="48"/>
                  </a:cubicBezTo>
                  <a:cubicBezTo>
                    <a:pt x="4316" y="48"/>
                    <a:pt x="4358" y="51"/>
                    <a:pt x="4340" y="52"/>
                  </a:cubicBezTo>
                  <a:cubicBezTo>
                    <a:pt x="4383" y="51"/>
                    <a:pt x="4404" y="52"/>
                    <a:pt x="4429" y="54"/>
                  </a:cubicBezTo>
                  <a:lnTo>
                    <a:pt x="4417" y="55"/>
                  </a:lnTo>
                  <a:cubicBezTo>
                    <a:pt x="4415" y="54"/>
                    <a:pt x="4388" y="54"/>
                    <a:pt x="4380" y="54"/>
                  </a:cubicBezTo>
                  <a:lnTo>
                    <a:pt x="4373" y="56"/>
                  </a:lnTo>
                  <a:cubicBezTo>
                    <a:pt x="4376" y="54"/>
                    <a:pt x="4333" y="52"/>
                    <a:pt x="4299" y="53"/>
                  </a:cubicBezTo>
                  <a:cubicBezTo>
                    <a:pt x="4333" y="54"/>
                    <a:pt x="4324" y="54"/>
                    <a:pt x="4334" y="57"/>
                  </a:cubicBezTo>
                  <a:cubicBezTo>
                    <a:pt x="4286" y="60"/>
                    <a:pt x="4279" y="55"/>
                    <a:pt x="4226" y="58"/>
                  </a:cubicBezTo>
                  <a:cubicBezTo>
                    <a:pt x="4230" y="57"/>
                    <a:pt x="4277" y="56"/>
                    <a:pt x="4236" y="56"/>
                  </a:cubicBezTo>
                  <a:cubicBezTo>
                    <a:pt x="4203" y="56"/>
                    <a:pt x="4207" y="57"/>
                    <a:pt x="4184" y="58"/>
                  </a:cubicBezTo>
                  <a:cubicBezTo>
                    <a:pt x="4210" y="56"/>
                    <a:pt x="4203" y="54"/>
                    <a:pt x="4231" y="52"/>
                  </a:cubicBezTo>
                  <a:cubicBezTo>
                    <a:pt x="4290" y="52"/>
                    <a:pt x="4255" y="52"/>
                    <a:pt x="4313" y="51"/>
                  </a:cubicBezTo>
                  <a:lnTo>
                    <a:pt x="4264" y="49"/>
                  </a:lnTo>
                  <a:cubicBezTo>
                    <a:pt x="4314" y="49"/>
                    <a:pt x="4301" y="47"/>
                    <a:pt x="4305" y="46"/>
                  </a:cubicBezTo>
                  <a:cubicBezTo>
                    <a:pt x="4218" y="44"/>
                    <a:pt x="4240" y="49"/>
                    <a:pt x="4184" y="49"/>
                  </a:cubicBezTo>
                  <a:cubicBezTo>
                    <a:pt x="4157" y="50"/>
                    <a:pt x="4236" y="49"/>
                    <a:pt x="4194" y="51"/>
                  </a:cubicBezTo>
                  <a:cubicBezTo>
                    <a:pt x="4142" y="50"/>
                    <a:pt x="4182" y="52"/>
                    <a:pt x="4124" y="53"/>
                  </a:cubicBezTo>
                  <a:lnTo>
                    <a:pt x="4134" y="52"/>
                  </a:lnTo>
                  <a:cubicBezTo>
                    <a:pt x="4116" y="51"/>
                    <a:pt x="4099" y="52"/>
                    <a:pt x="4078" y="53"/>
                  </a:cubicBezTo>
                  <a:cubicBezTo>
                    <a:pt x="4055" y="53"/>
                    <a:pt x="4104" y="60"/>
                    <a:pt x="4010" y="60"/>
                  </a:cubicBezTo>
                  <a:cubicBezTo>
                    <a:pt x="4015" y="60"/>
                    <a:pt x="4017" y="59"/>
                    <a:pt x="4017" y="59"/>
                  </a:cubicBezTo>
                  <a:lnTo>
                    <a:pt x="4108" y="41"/>
                  </a:lnTo>
                  <a:cubicBezTo>
                    <a:pt x="4013" y="41"/>
                    <a:pt x="3904" y="41"/>
                    <a:pt x="3795" y="40"/>
                  </a:cubicBezTo>
                  <a:cubicBezTo>
                    <a:pt x="3769" y="37"/>
                    <a:pt x="3873" y="37"/>
                    <a:pt x="3866" y="36"/>
                  </a:cubicBezTo>
                  <a:lnTo>
                    <a:pt x="3916" y="36"/>
                  </a:lnTo>
                  <a:cubicBezTo>
                    <a:pt x="3913" y="38"/>
                    <a:pt x="3812" y="37"/>
                    <a:pt x="3857" y="39"/>
                  </a:cubicBezTo>
                  <a:cubicBezTo>
                    <a:pt x="3945" y="38"/>
                    <a:pt x="3985" y="40"/>
                    <a:pt x="4068" y="37"/>
                  </a:cubicBezTo>
                  <a:cubicBezTo>
                    <a:pt x="4042" y="33"/>
                    <a:pt x="3958" y="37"/>
                    <a:pt x="3904" y="35"/>
                  </a:cubicBezTo>
                  <a:cubicBezTo>
                    <a:pt x="3927" y="35"/>
                    <a:pt x="3946" y="35"/>
                    <a:pt x="3965" y="34"/>
                  </a:cubicBezTo>
                  <a:lnTo>
                    <a:pt x="3801" y="33"/>
                  </a:lnTo>
                  <a:lnTo>
                    <a:pt x="3788" y="34"/>
                  </a:lnTo>
                  <a:lnTo>
                    <a:pt x="3858" y="34"/>
                  </a:lnTo>
                  <a:cubicBezTo>
                    <a:pt x="3806" y="34"/>
                    <a:pt x="3762" y="36"/>
                    <a:pt x="3758" y="39"/>
                  </a:cubicBezTo>
                  <a:lnTo>
                    <a:pt x="3768" y="39"/>
                  </a:lnTo>
                  <a:lnTo>
                    <a:pt x="3749" y="40"/>
                  </a:lnTo>
                  <a:lnTo>
                    <a:pt x="3713" y="39"/>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5" name="Freeform 64"/>
            <p:cNvSpPr>
              <a:spLocks/>
            </p:cNvSpPr>
            <p:nvPr/>
          </p:nvSpPr>
          <p:spPr bwMode="invGray">
            <a:xfrm>
              <a:off x="12117388" y="2779713"/>
              <a:ext cx="127000" cy="4762"/>
            </a:xfrm>
            <a:custGeom>
              <a:avLst/>
              <a:gdLst>
                <a:gd name="T0" fmla="*/ 19 w 66"/>
                <a:gd name="T1" fmla="*/ 2 h 2"/>
                <a:gd name="T2" fmla="*/ 19 w 66"/>
                <a:gd name="T3" fmla="*/ 2 h 2"/>
                <a:gd name="T4" fmla="*/ 60 w 66"/>
                <a:gd name="T5" fmla="*/ 0 h 2"/>
                <a:gd name="T6" fmla="*/ 19 w 66"/>
                <a:gd name="T7" fmla="*/ 2 h 2"/>
              </a:gdLst>
              <a:ahLst/>
              <a:cxnLst>
                <a:cxn ang="0">
                  <a:pos x="T0" y="T1"/>
                </a:cxn>
                <a:cxn ang="0">
                  <a:pos x="T2" y="T3"/>
                </a:cxn>
                <a:cxn ang="0">
                  <a:pos x="T4" y="T5"/>
                </a:cxn>
                <a:cxn ang="0">
                  <a:pos x="T6" y="T7"/>
                </a:cxn>
              </a:cxnLst>
              <a:rect l="0" t="0" r="r" b="b"/>
              <a:pathLst>
                <a:path w="66" h="2">
                  <a:moveTo>
                    <a:pt x="19" y="2"/>
                  </a:moveTo>
                  <a:lnTo>
                    <a:pt x="19" y="2"/>
                  </a:lnTo>
                  <a:cubicBezTo>
                    <a:pt x="33" y="2"/>
                    <a:pt x="66" y="2"/>
                    <a:pt x="60" y="0"/>
                  </a:cubicBezTo>
                  <a:cubicBezTo>
                    <a:pt x="60" y="2"/>
                    <a:pt x="0" y="0"/>
                    <a:pt x="19"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6" name="Freeform 65"/>
            <p:cNvSpPr>
              <a:spLocks/>
            </p:cNvSpPr>
            <p:nvPr/>
          </p:nvSpPr>
          <p:spPr bwMode="invGray">
            <a:xfrm>
              <a:off x="12182475" y="2787650"/>
              <a:ext cx="79375" cy="1587"/>
            </a:xfrm>
            <a:custGeom>
              <a:avLst/>
              <a:gdLst>
                <a:gd name="T0" fmla="*/ 25 w 41"/>
                <a:gd name="T1" fmla="*/ 1 h 1"/>
                <a:gd name="T2" fmla="*/ 25 w 41"/>
                <a:gd name="T3" fmla="*/ 1 h 1"/>
                <a:gd name="T4" fmla="*/ 41 w 41"/>
                <a:gd name="T5" fmla="*/ 0 h 1"/>
                <a:gd name="T6" fmla="*/ 0 w 41"/>
                <a:gd name="T7" fmla="*/ 0 h 1"/>
                <a:gd name="T8" fmla="*/ 25 w 41"/>
                <a:gd name="T9" fmla="*/ 1 h 1"/>
              </a:gdLst>
              <a:ahLst/>
              <a:cxnLst>
                <a:cxn ang="0">
                  <a:pos x="T0" y="T1"/>
                </a:cxn>
                <a:cxn ang="0">
                  <a:pos x="T2" y="T3"/>
                </a:cxn>
                <a:cxn ang="0">
                  <a:pos x="T4" y="T5"/>
                </a:cxn>
                <a:cxn ang="0">
                  <a:pos x="T6" y="T7"/>
                </a:cxn>
                <a:cxn ang="0">
                  <a:pos x="T8" y="T9"/>
                </a:cxn>
              </a:cxnLst>
              <a:rect l="0" t="0" r="r" b="b"/>
              <a:pathLst>
                <a:path w="41" h="1">
                  <a:moveTo>
                    <a:pt x="25" y="1"/>
                  </a:moveTo>
                  <a:lnTo>
                    <a:pt x="25" y="1"/>
                  </a:lnTo>
                  <a:cubicBezTo>
                    <a:pt x="27" y="1"/>
                    <a:pt x="26" y="0"/>
                    <a:pt x="41" y="0"/>
                  </a:cubicBezTo>
                  <a:lnTo>
                    <a:pt x="0" y="0"/>
                  </a:lnTo>
                  <a:lnTo>
                    <a:pt x="2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7" name="Freeform 66"/>
            <p:cNvSpPr>
              <a:spLocks/>
            </p:cNvSpPr>
            <p:nvPr/>
          </p:nvSpPr>
          <p:spPr bwMode="invGray">
            <a:xfrm>
              <a:off x="12307888" y="2809875"/>
              <a:ext cx="249238" cy="15875"/>
            </a:xfrm>
            <a:custGeom>
              <a:avLst/>
              <a:gdLst>
                <a:gd name="T0" fmla="*/ 2 w 130"/>
                <a:gd name="T1" fmla="*/ 3 h 7"/>
                <a:gd name="T2" fmla="*/ 2 w 130"/>
                <a:gd name="T3" fmla="*/ 3 h 7"/>
                <a:gd name="T4" fmla="*/ 70 w 130"/>
                <a:gd name="T5" fmla="*/ 2 h 7"/>
                <a:gd name="T6" fmla="*/ 0 w 130"/>
                <a:gd name="T7" fmla="*/ 6 h 7"/>
                <a:gd name="T8" fmla="*/ 130 w 130"/>
                <a:gd name="T9" fmla="*/ 4 h 7"/>
                <a:gd name="T10" fmla="*/ 2 w 130"/>
                <a:gd name="T11" fmla="*/ 3 h 7"/>
              </a:gdLst>
              <a:ahLst/>
              <a:cxnLst>
                <a:cxn ang="0">
                  <a:pos x="T0" y="T1"/>
                </a:cxn>
                <a:cxn ang="0">
                  <a:pos x="T2" y="T3"/>
                </a:cxn>
                <a:cxn ang="0">
                  <a:pos x="T4" y="T5"/>
                </a:cxn>
                <a:cxn ang="0">
                  <a:pos x="T6" y="T7"/>
                </a:cxn>
                <a:cxn ang="0">
                  <a:pos x="T8" y="T9"/>
                </a:cxn>
                <a:cxn ang="0">
                  <a:pos x="T10" y="T11"/>
                </a:cxn>
              </a:cxnLst>
              <a:rect l="0" t="0" r="r" b="b"/>
              <a:pathLst>
                <a:path w="130" h="7">
                  <a:moveTo>
                    <a:pt x="2" y="3"/>
                  </a:moveTo>
                  <a:lnTo>
                    <a:pt x="2" y="3"/>
                  </a:lnTo>
                  <a:cubicBezTo>
                    <a:pt x="23" y="2"/>
                    <a:pt x="37" y="1"/>
                    <a:pt x="70" y="2"/>
                  </a:cubicBezTo>
                  <a:cubicBezTo>
                    <a:pt x="82" y="6"/>
                    <a:pt x="15" y="2"/>
                    <a:pt x="0" y="6"/>
                  </a:cubicBezTo>
                  <a:cubicBezTo>
                    <a:pt x="61" y="7"/>
                    <a:pt x="80" y="4"/>
                    <a:pt x="130" y="4"/>
                  </a:cubicBezTo>
                  <a:cubicBezTo>
                    <a:pt x="106" y="2"/>
                    <a:pt x="4" y="0"/>
                    <a:pt x="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8" name="Freeform 67"/>
            <p:cNvSpPr>
              <a:spLocks/>
            </p:cNvSpPr>
            <p:nvPr/>
          </p:nvSpPr>
          <p:spPr bwMode="invGray">
            <a:xfrm>
              <a:off x="12252325" y="2825750"/>
              <a:ext cx="73025" cy="1587"/>
            </a:xfrm>
            <a:custGeom>
              <a:avLst/>
              <a:gdLst>
                <a:gd name="T0" fmla="*/ 4 w 38"/>
                <a:gd name="T1" fmla="*/ 1 h 1"/>
                <a:gd name="T2" fmla="*/ 4 w 38"/>
                <a:gd name="T3" fmla="*/ 1 h 1"/>
                <a:gd name="T4" fmla="*/ 38 w 38"/>
                <a:gd name="T5" fmla="*/ 0 h 1"/>
                <a:gd name="T6" fmla="*/ 34 w 38"/>
                <a:gd name="T7" fmla="*/ 0 h 1"/>
                <a:gd name="T8" fmla="*/ 0 w 38"/>
                <a:gd name="T9" fmla="*/ 1 h 1"/>
                <a:gd name="T10" fmla="*/ 4 w 38"/>
                <a:gd name="T11" fmla="*/ 1 h 1"/>
              </a:gdLst>
              <a:ahLst/>
              <a:cxnLst>
                <a:cxn ang="0">
                  <a:pos x="T0" y="T1"/>
                </a:cxn>
                <a:cxn ang="0">
                  <a:pos x="T2" y="T3"/>
                </a:cxn>
                <a:cxn ang="0">
                  <a:pos x="T4" y="T5"/>
                </a:cxn>
                <a:cxn ang="0">
                  <a:pos x="T6" y="T7"/>
                </a:cxn>
                <a:cxn ang="0">
                  <a:pos x="T8" y="T9"/>
                </a:cxn>
                <a:cxn ang="0">
                  <a:pos x="T10" y="T11"/>
                </a:cxn>
              </a:cxnLst>
              <a:rect l="0" t="0" r="r" b="b"/>
              <a:pathLst>
                <a:path w="38" h="1">
                  <a:moveTo>
                    <a:pt x="4" y="1"/>
                  </a:moveTo>
                  <a:lnTo>
                    <a:pt x="4" y="1"/>
                  </a:lnTo>
                  <a:lnTo>
                    <a:pt x="38" y="0"/>
                  </a:lnTo>
                  <a:lnTo>
                    <a:pt x="34" y="0"/>
                  </a:lnTo>
                  <a:lnTo>
                    <a:pt x="0" y="1"/>
                  </a:lnTo>
                  <a:lnTo>
                    <a:pt x="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19" name="Freeform 68"/>
            <p:cNvSpPr>
              <a:spLocks/>
            </p:cNvSpPr>
            <p:nvPr/>
          </p:nvSpPr>
          <p:spPr bwMode="invGray">
            <a:xfrm>
              <a:off x="10779125" y="2733675"/>
              <a:ext cx="66675" cy="4762"/>
            </a:xfrm>
            <a:custGeom>
              <a:avLst/>
              <a:gdLst>
                <a:gd name="T0" fmla="*/ 35 w 35"/>
                <a:gd name="T1" fmla="*/ 2 h 2"/>
                <a:gd name="T2" fmla="*/ 35 w 35"/>
                <a:gd name="T3" fmla="*/ 2 h 2"/>
                <a:gd name="T4" fmla="*/ 0 w 35"/>
                <a:gd name="T5" fmla="*/ 2 h 2"/>
                <a:gd name="T6" fmla="*/ 35 w 35"/>
                <a:gd name="T7" fmla="*/ 2 h 2"/>
              </a:gdLst>
              <a:ahLst/>
              <a:cxnLst>
                <a:cxn ang="0">
                  <a:pos x="T0" y="T1"/>
                </a:cxn>
                <a:cxn ang="0">
                  <a:pos x="T2" y="T3"/>
                </a:cxn>
                <a:cxn ang="0">
                  <a:pos x="T4" y="T5"/>
                </a:cxn>
                <a:cxn ang="0">
                  <a:pos x="T6" y="T7"/>
                </a:cxn>
              </a:cxnLst>
              <a:rect l="0" t="0" r="r" b="b"/>
              <a:pathLst>
                <a:path w="35" h="2">
                  <a:moveTo>
                    <a:pt x="35" y="2"/>
                  </a:moveTo>
                  <a:lnTo>
                    <a:pt x="35" y="2"/>
                  </a:lnTo>
                  <a:cubicBezTo>
                    <a:pt x="32" y="0"/>
                    <a:pt x="11" y="1"/>
                    <a:pt x="0" y="2"/>
                  </a:cubicBezTo>
                  <a:cubicBezTo>
                    <a:pt x="9" y="2"/>
                    <a:pt x="22" y="2"/>
                    <a:pt x="3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0" name="Freeform 69"/>
            <p:cNvSpPr>
              <a:spLocks/>
            </p:cNvSpPr>
            <p:nvPr/>
          </p:nvSpPr>
          <p:spPr bwMode="invGray">
            <a:xfrm>
              <a:off x="-2471738" y="2738438"/>
              <a:ext cx="496888" cy="1587"/>
            </a:xfrm>
            <a:custGeom>
              <a:avLst/>
              <a:gdLst>
                <a:gd name="T0" fmla="*/ 259 w 259"/>
                <a:gd name="T1" fmla="*/ 0 h 1"/>
                <a:gd name="T2" fmla="*/ 259 w 259"/>
                <a:gd name="T3" fmla="*/ 0 h 1"/>
                <a:gd name="T4" fmla="*/ 0 w 259"/>
                <a:gd name="T5" fmla="*/ 1 h 1"/>
                <a:gd name="T6" fmla="*/ 259 w 259"/>
                <a:gd name="T7" fmla="*/ 0 h 1"/>
              </a:gdLst>
              <a:ahLst/>
              <a:cxnLst>
                <a:cxn ang="0">
                  <a:pos x="T0" y="T1"/>
                </a:cxn>
                <a:cxn ang="0">
                  <a:pos x="T2" y="T3"/>
                </a:cxn>
                <a:cxn ang="0">
                  <a:pos x="T4" y="T5"/>
                </a:cxn>
                <a:cxn ang="0">
                  <a:pos x="T6" y="T7"/>
                </a:cxn>
              </a:cxnLst>
              <a:rect l="0" t="0" r="r" b="b"/>
              <a:pathLst>
                <a:path w="259" h="1">
                  <a:moveTo>
                    <a:pt x="259" y="0"/>
                  </a:moveTo>
                  <a:lnTo>
                    <a:pt x="259" y="0"/>
                  </a:lnTo>
                  <a:lnTo>
                    <a:pt x="0" y="1"/>
                  </a:lnTo>
                  <a:lnTo>
                    <a:pt x="259"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1" name="Freeform 70"/>
            <p:cNvSpPr>
              <a:spLocks/>
            </p:cNvSpPr>
            <p:nvPr/>
          </p:nvSpPr>
          <p:spPr bwMode="invGray">
            <a:xfrm>
              <a:off x="9136063" y="2735263"/>
              <a:ext cx="387350" cy="14287"/>
            </a:xfrm>
            <a:custGeom>
              <a:avLst/>
              <a:gdLst>
                <a:gd name="T0" fmla="*/ 30 w 202"/>
                <a:gd name="T1" fmla="*/ 6 h 6"/>
                <a:gd name="T2" fmla="*/ 30 w 202"/>
                <a:gd name="T3" fmla="*/ 6 h 6"/>
                <a:gd name="T4" fmla="*/ 202 w 202"/>
                <a:gd name="T5" fmla="*/ 3 h 6"/>
                <a:gd name="T6" fmla="*/ 0 w 202"/>
                <a:gd name="T7" fmla="*/ 3 h 6"/>
                <a:gd name="T8" fmla="*/ 30 w 202"/>
                <a:gd name="T9" fmla="*/ 6 h 6"/>
              </a:gdLst>
              <a:ahLst/>
              <a:cxnLst>
                <a:cxn ang="0">
                  <a:pos x="T0" y="T1"/>
                </a:cxn>
                <a:cxn ang="0">
                  <a:pos x="T2" y="T3"/>
                </a:cxn>
                <a:cxn ang="0">
                  <a:pos x="T4" y="T5"/>
                </a:cxn>
                <a:cxn ang="0">
                  <a:pos x="T6" y="T7"/>
                </a:cxn>
                <a:cxn ang="0">
                  <a:pos x="T8" y="T9"/>
                </a:cxn>
              </a:cxnLst>
              <a:rect l="0" t="0" r="r" b="b"/>
              <a:pathLst>
                <a:path w="202" h="6">
                  <a:moveTo>
                    <a:pt x="30" y="6"/>
                  </a:moveTo>
                  <a:lnTo>
                    <a:pt x="30" y="6"/>
                  </a:lnTo>
                  <a:cubicBezTo>
                    <a:pt x="100" y="5"/>
                    <a:pt x="131" y="3"/>
                    <a:pt x="202" y="3"/>
                  </a:cubicBezTo>
                  <a:cubicBezTo>
                    <a:pt x="109" y="0"/>
                    <a:pt x="79" y="6"/>
                    <a:pt x="0" y="3"/>
                  </a:cubicBezTo>
                  <a:lnTo>
                    <a:pt x="30"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2" name="Freeform 71"/>
            <p:cNvSpPr>
              <a:spLocks/>
            </p:cNvSpPr>
            <p:nvPr/>
          </p:nvSpPr>
          <p:spPr bwMode="invGray">
            <a:xfrm>
              <a:off x="9139238" y="2725738"/>
              <a:ext cx="142875" cy="9525"/>
            </a:xfrm>
            <a:custGeom>
              <a:avLst/>
              <a:gdLst>
                <a:gd name="T0" fmla="*/ 54 w 75"/>
                <a:gd name="T1" fmla="*/ 0 h 4"/>
                <a:gd name="T2" fmla="*/ 54 w 75"/>
                <a:gd name="T3" fmla="*/ 0 h 4"/>
                <a:gd name="T4" fmla="*/ 10 w 75"/>
                <a:gd name="T5" fmla="*/ 4 h 4"/>
                <a:gd name="T6" fmla="*/ 75 w 75"/>
                <a:gd name="T7" fmla="*/ 2 h 4"/>
                <a:gd name="T8" fmla="*/ 54 w 75"/>
                <a:gd name="T9" fmla="*/ 0 h 4"/>
              </a:gdLst>
              <a:ahLst/>
              <a:cxnLst>
                <a:cxn ang="0">
                  <a:pos x="T0" y="T1"/>
                </a:cxn>
                <a:cxn ang="0">
                  <a:pos x="T2" y="T3"/>
                </a:cxn>
                <a:cxn ang="0">
                  <a:pos x="T4" y="T5"/>
                </a:cxn>
                <a:cxn ang="0">
                  <a:pos x="T6" y="T7"/>
                </a:cxn>
                <a:cxn ang="0">
                  <a:pos x="T8" y="T9"/>
                </a:cxn>
              </a:cxnLst>
              <a:rect l="0" t="0" r="r" b="b"/>
              <a:pathLst>
                <a:path w="75" h="4">
                  <a:moveTo>
                    <a:pt x="54" y="0"/>
                  </a:moveTo>
                  <a:lnTo>
                    <a:pt x="54" y="0"/>
                  </a:lnTo>
                  <a:cubicBezTo>
                    <a:pt x="65" y="2"/>
                    <a:pt x="0" y="3"/>
                    <a:pt x="10" y="4"/>
                  </a:cubicBezTo>
                  <a:cubicBezTo>
                    <a:pt x="57" y="4"/>
                    <a:pt x="32" y="2"/>
                    <a:pt x="75" y="2"/>
                  </a:cubicBezTo>
                  <a:lnTo>
                    <a:pt x="5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3" name="Freeform 72"/>
            <p:cNvSpPr>
              <a:spLocks/>
            </p:cNvSpPr>
            <p:nvPr/>
          </p:nvSpPr>
          <p:spPr bwMode="invGray">
            <a:xfrm>
              <a:off x="9805988" y="2817813"/>
              <a:ext cx="39688" cy="3175"/>
            </a:xfrm>
            <a:custGeom>
              <a:avLst/>
              <a:gdLst>
                <a:gd name="T0" fmla="*/ 21 w 21"/>
                <a:gd name="T1" fmla="*/ 0 h 1"/>
                <a:gd name="T2" fmla="*/ 21 w 21"/>
                <a:gd name="T3" fmla="*/ 0 h 1"/>
                <a:gd name="T4" fmla="*/ 0 w 21"/>
                <a:gd name="T5" fmla="*/ 1 h 1"/>
                <a:gd name="T6" fmla="*/ 17 w 21"/>
                <a:gd name="T7" fmla="*/ 1 h 1"/>
                <a:gd name="T8" fmla="*/ 21 w 21"/>
                <a:gd name="T9" fmla="*/ 0 h 1"/>
              </a:gdLst>
              <a:ahLst/>
              <a:cxnLst>
                <a:cxn ang="0">
                  <a:pos x="T0" y="T1"/>
                </a:cxn>
                <a:cxn ang="0">
                  <a:pos x="T2" y="T3"/>
                </a:cxn>
                <a:cxn ang="0">
                  <a:pos x="T4" y="T5"/>
                </a:cxn>
                <a:cxn ang="0">
                  <a:pos x="T6" y="T7"/>
                </a:cxn>
                <a:cxn ang="0">
                  <a:pos x="T8" y="T9"/>
                </a:cxn>
              </a:cxnLst>
              <a:rect l="0" t="0" r="r" b="b"/>
              <a:pathLst>
                <a:path w="21" h="1">
                  <a:moveTo>
                    <a:pt x="21" y="0"/>
                  </a:moveTo>
                  <a:lnTo>
                    <a:pt x="21" y="0"/>
                  </a:lnTo>
                  <a:lnTo>
                    <a:pt x="0" y="1"/>
                  </a:lnTo>
                  <a:lnTo>
                    <a:pt x="17" y="1"/>
                  </a:lnTo>
                  <a:lnTo>
                    <a:pt x="2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4" name="Freeform 73"/>
            <p:cNvSpPr>
              <a:spLocks/>
            </p:cNvSpPr>
            <p:nvPr/>
          </p:nvSpPr>
          <p:spPr bwMode="invGray">
            <a:xfrm>
              <a:off x="8580438" y="2725738"/>
              <a:ext cx="66675" cy="3175"/>
            </a:xfrm>
            <a:custGeom>
              <a:avLst/>
              <a:gdLst>
                <a:gd name="T0" fmla="*/ 27 w 35"/>
                <a:gd name="T1" fmla="*/ 1 h 1"/>
                <a:gd name="T2" fmla="*/ 27 w 35"/>
                <a:gd name="T3" fmla="*/ 1 h 1"/>
                <a:gd name="T4" fmla="*/ 35 w 35"/>
                <a:gd name="T5" fmla="*/ 1 h 1"/>
                <a:gd name="T6" fmla="*/ 0 w 35"/>
                <a:gd name="T7" fmla="*/ 0 h 1"/>
                <a:gd name="T8" fmla="*/ 27 w 35"/>
                <a:gd name="T9" fmla="*/ 1 h 1"/>
              </a:gdLst>
              <a:ahLst/>
              <a:cxnLst>
                <a:cxn ang="0">
                  <a:pos x="T0" y="T1"/>
                </a:cxn>
                <a:cxn ang="0">
                  <a:pos x="T2" y="T3"/>
                </a:cxn>
                <a:cxn ang="0">
                  <a:pos x="T4" y="T5"/>
                </a:cxn>
                <a:cxn ang="0">
                  <a:pos x="T6" y="T7"/>
                </a:cxn>
                <a:cxn ang="0">
                  <a:pos x="T8" y="T9"/>
                </a:cxn>
              </a:cxnLst>
              <a:rect l="0" t="0" r="r" b="b"/>
              <a:pathLst>
                <a:path w="35" h="1">
                  <a:moveTo>
                    <a:pt x="27" y="1"/>
                  </a:moveTo>
                  <a:lnTo>
                    <a:pt x="27" y="1"/>
                  </a:lnTo>
                  <a:lnTo>
                    <a:pt x="35" y="1"/>
                  </a:lnTo>
                  <a:lnTo>
                    <a:pt x="0" y="0"/>
                  </a:lnTo>
                  <a:lnTo>
                    <a:pt x="2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5" name="Freeform 74"/>
            <p:cNvSpPr>
              <a:spLocks/>
            </p:cNvSpPr>
            <p:nvPr/>
          </p:nvSpPr>
          <p:spPr bwMode="invGray">
            <a:xfrm>
              <a:off x="8647113" y="2725738"/>
              <a:ext cx="15875" cy="3175"/>
            </a:xfrm>
            <a:custGeom>
              <a:avLst/>
              <a:gdLst>
                <a:gd name="T0" fmla="*/ 8 w 8"/>
                <a:gd name="T1" fmla="*/ 0 h 1"/>
                <a:gd name="T2" fmla="*/ 8 w 8"/>
                <a:gd name="T3" fmla="*/ 0 h 1"/>
                <a:gd name="T4" fmla="*/ 0 w 8"/>
                <a:gd name="T5" fmla="*/ 1 h 1"/>
                <a:gd name="T6" fmla="*/ 8 w 8"/>
                <a:gd name="T7" fmla="*/ 0 h 1"/>
              </a:gdLst>
              <a:ahLst/>
              <a:cxnLst>
                <a:cxn ang="0">
                  <a:pos x="T0" y="T1"/>
                </a:cxn>
                <a:cxn ang="0">
                  <a:pos x="T2" y="T3"/>
                </a:cxn>
                <a:cxn ang="0">
                  <a:pos x="T4" y="T5"/>
                </a:cxn>
                <a:cxn ang="0">
                  <a:pos x="T6" y="T7"/>
                </a:cxn>
              </a:cxnLst>
              <a:rect l="0" t="0" r="r" b="b"/>
              <a:pathLst>
                <a:path w="8" h="1">
                  <a:moveTo>
                    <a:pt x="8" y="0"/>
                  </a:moveTo>
                  <a:lnTo>
                    <a:pt x="8" y="0"/>
                  </a:lnTo>
                  <a:lnTo>
                    <a:pt x="0" y="1"/>
                  </a:lnTo>
                  <a:lnTo>
                    <a:pt x="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6" name="Freeform 75"/>
            <p:cNvSpPr>
              <a:spLocks/>
            </p:cNvSpPr>
            <p:nvPr/>
          </p:nvSpPr>
          <p:spPr bwMode="invGray">
            <a:xfrm>
              <a:off x="9794875" y="2830513"/>
              <a:ext cx="90488" cy="1587"/>
            </a:xfrm>
            <a:custGeom>
              <a:avLst/>
              <a:gdLst>
                <a:gd name="T0" fmla="*/ 0 w 47"/>
                <a:gd name="T1" fmla="*/ 0 h 1"/>
                <a:gd name="T2" fmla="*/ 0 w 47"/>
                <a:gd name="T3" fmla="*/ 0 h 1"/>
                <a:gd name="T4" fmla="*/ 32 w 47"/>
                <a:gd name="T5" fmla="*/ 1 h 1"/>
                <a:gd name="T6" fmla="*/ 47 w 47"/>
                <a:gd name="T7" fmla="*/ 0 h 1"/>
                <a:gd name="T8" fmla="*/ 0 w 47"/>
                <a:gd name="T9" fmla="*/ 0 h 1"/>
              </a:gdLst>
              <a:ahLst/>
              <a:cxnLst>
                <a:cxn ang="0">
                  <a:pos x="T0" y="T1"/>
                </a:cxn>
                <a:cxn ang="0">
                  <a:pos x="T2" y="T3"/>
                </a:cxn>
                <a:cxn ang="0">
                  <a:pos x="T4" y="T5"/>
                </a:cxn>
                <a:cxn ang="0">
                  <a:pos x="T6" y="T7"/>
                </a:cxn>
                <a:cxn ang="0">
                  <a:pos x="T8" y="T9"/>
                </a:cxn>
              </a:cxnLst>
              <a:rect l="0" t="0" r="r" b="b"/>
              <a:pathLst>
                <a:path w="47" h="1">
                  <a:moveTo>
                    <a:pt x="0" y="0"/>
                  </a:moveTo>
                  <a:lnTo>
                    <a:pt x="0" y="0"/>
                  </a:lnTo>
                  <a:lnTo>
                    <a:pt x="32" y="1"/>
                  </a:lnTo>
                  <a:lnTo>
                    <a:pt x="47"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7" name="Freeform 76"/>
            <p:cNvSpPr>
              <a:spLocks/>
            </p:cNvSpPr>
            <p:nvPr/>
          </p:nvSpPr>
          <p:spPr bwMode="invGray">
            <a:xfrm>
              <a:off x="9232900" y="2795588"/>
              <a:ext cx="84138" cy="3175"/>
            </a:xfrm>
            <a:custGeom>
              <a:avLst/>
              <a:gdLst>
                <a:gd name="T0" fmla="*/ 16 w 44"/>
                <a:gd name="T1" fmla="*/ 1 h 1"/>
                <a:gd name="T2" fmla="*/ 16 w 44"/>
                <a:gd name="T3" fmla="*/ 1 h 1"/>
                <a:gd name="T4" fmla="*/ 44 w 44"/>
                <a:gd name="T5" fmla="*/ 1 h 1"/>
                <a:gd name="T6" fmla="*/ 16 w 44"/>
                <a:gd name="T7" fmla="*/ 1 h 1"/>
              </a:gdLst>
              <a:ahLst/>
              <a:cxnLst>
                <a:cxn ang="0">
                  <a:pos x="T0" y="T1"/>
                </a:cxn>
                <a:cxn ang="0">
                  <a:pos x="T2" y="T3"/>
                </a:cxn>
                <a:cxn ang="0">
                  <a:pos x="T4" y="T5"/>
                </a:cxn>
                <a:cxn ang="0">
                  <a:pos x="T6" y="T7"/>
                </a:cxn>
              </a:cxnLst>
              <a:rect l="0" t="0" r="r" b="b"/>
              <a:pathLst>
                <a:path w="44" h="1">
                  <a:moveTo>
                    <a:pt x="16" y="1"/>
                  </a:moveTo>
                  <a:lnTo>
                    <a:pt x="16" y="1"/>
                  </a:lnTo>
                  <a:lnTo>
                    <a:pt x="44" y="1"/>
                  </a:lnTo>
                  <a:cubicBezTo>
                    <a:pt x="39" y="1"/>
                    <a:pt x="0" y="0"/>
                    <a:pt x="16"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8" name="Freeform 77"/>
            <p:cNvSpPr>
              <a:spLocks/>
            </p:cNvSpPr>
            <p:nvPr/>
          </p:nvSpPr>
          <p:spPr bwMode="invGray">
            <a:xfrm>
              <a:off x="8158163" y="2725738"/>
              <a:ext cx="71438" cy="3175"/>
            </a:xfrm>
            <a:custGeom>
              <a:avLst/>
              <a:gdLst>
                <a:gd name="T0" fmla="*/ 34 w 37"/>
                <a:gd name="T1" fmla="*/ 0 h 1"/>
                <a:gd name="T2" fmla="*/ 34 w 37"/>
                <a:gd name="T3" fmla="*/ 0 h 1"/>
                <a:gd name="T4" fmla="*/ 0 w 37"/>
                <a:gd name="T5" fmla="*/ 1 h 1"/>
                <a:gd name="T6" fmla="*/ 3 w 37"/>
                <a:gd name="T7" fmla="*/ 1 h 1"/>
                <a:gd name="T8" fmla="*/ 37 w 37"/>
                <a:gd name="T9" fmla="*/ 0 h 1"/>
                <a:gd name="T10" fmla="*/ 34 w 37"/>
                <a:gd name="T11" fmla="*/ 0 h 1"/>
              </a:gdLst>
              <a:ahLst/>
              <a:cxnLst>
                <a:cxn ang="0">
                  <a:pos x="T0" y="T1"/>
                </a:cxn>
                <a:cxn ang="0">
                  <a:pos x="T2" y="T3"/>
                </a:cxn>
                <a:cxn ang="0">
                  <a:pos x="T4" y="T5"/>
                </a:cxn>
                <a:cxn ang="0">
                  <a:pos x="T6" y="T7"/>
                </a:cxn>
                <a:cxn ang="0">
                  <a:pos x="T8" y="T9"/>
                </a:cxn>
                <a:cxn ang="0">
                  <a:pos x="T10" y="T11"/>
                </a:cxn>
              </a:cxnLst>
              <a:rect l="0" t="0" r="r" b="b"/>
              <a:pathLst>
                <a:path w="37" h="1">
                  <a:moveTo>
                    <a:pt x="34" y="0"/>
                  </a:moveTo>
                  <a:lnTo>
                    <a:pt x="34" y="0"/>
                  </a:lnTo>
                  <a:lnTo>
                    <a:pt x="0" y="1"/>
                  </a:lnTo>
                  <a:lnTo>
                    <a:pt x="3" y="1"/>
                  </a:lnTo>
                  <a:lnTo>
                    <a:pt x="37" y="0"/>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29" name="Freeform 78"/>
            <p:cNvSpPr>
              <a:spLocks/>
            </p:cNvSpPr>
            <p:nvPr/>
          </p:nvSpPr>
          <p:spPr bwMode="invGray">
            <a:xfrm>
              <a:off x="8734425" y="2814638"/>
              <a:ext cx="144463" cy="3175"/>
            </a:xfrm>
            <a:custGeom>
              <a:avLst/>
              <a:gdLst>
                <a:gd name="T0" fmla="*/ 56 w 76"/>
                <a:gd name="T1" fmla="*/ 0 h 2"/>
                <a:gd name="T2" fmla="*/ 56 w 76"/>
                <a:gd name="T3" fmla="*/ 0 h 2"/>
                <a:gd name="T4" fmla="*/ 40 w 76"/>
                <a:gd name="T5" fmla="*/ 2 h 2"/>
                <a:gd name="T6" fmla="*/ 56 w 76"/>
                <a:gd name="T7" fmla="*/ 0 h 2"/>
              </a:gdLst>
              <a:ahLst/>
              <a:cxnLst>
                <a:cxn ang="0">
                  <a:pos x="T0" y="T1"/>
                </a:cxn>
                <a:cxn ang="0">
                  <a:pos x="T2" y="T3"/>
                </a:cxn>
                <a:cxn ang="0">
                  <a:pos x="T4" y="T5"/>
                </a:cxn>
                <a:cxn ang="0">
                  <a:pos x="T6" y="T7"/>
                </a:cxn>
              </a:cxnLst>
              <a:rect l="0" t="0" r="r" b="b"/>
              <a:pathLst>
                <a:path w="76" h="2">
                  <a:moveTo>
                    <a:pt x="56" y="0"/>
                  </a:moveTo>
                  <a:lnTo>
                    <a:pt x="56" y="0"/>
                  </a:lnTo>
                  <a:cubicBezTo>
                    <a:pt x="76" y="2"/>
                    <a:pt x="0" y="0"/>
                    <a:pt x="40" y="2"/>
                  </a:cubicBezTo>
                  <a:cubicBezTo>
                    <a:pt x="76" y="2"/>
                    <a:pt x="61" y="1"/>
                    <a:pt x="56"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0" name="Freeform 79"/>
            <p:cNvSpPr>
              <a:spLocks/>
            </p:cNvSpPr>
            <p:nvPr/>
          </p:nvSpPr>
          <p:spPr bwMode="invGray">
            <a:xfrm>
              <a:off x="8023225" y="2782888"/>
              <a:ext cx="26988" cy="1587"/>
            </a:xfrm>
            <a:custGeom>
              <a:avLst/>
              <a:gdLst>
                <a:gd name="T0" fmla="*/ 14 w 14"/>
                <a:gd name="T1" fmla="*/ 0 h 1"/>
                <a:gd name="T2" fmla="*/ 14 w 14"/>
                <a:gd name="T3" fmla="*/ 0 h 1"/>
                <a:gd name="T4" fmla="*/ 0 w 14"/>
                <a:gd name="T5" fmla="*/ 1 h 1"/>
                <a:gd name="T6" fmla="*/ 14 w 14"/>
                <a:gd name="T7" fmla="*/ 0 h 1"/>
              </a:gdLst>
              <a:ahLst/>
              <a:cxnLst>
                <a:cxn ang="0">
                  <a:pos x="T0" y="T1"/>
                </a:cxn>
                <a:cxn ang="0">
                  <a:pos x="T2" y="T3"/>
                </a:cxn>
                <a:cxn ang="0">
                  <a:pos x="T4" y="T5"/>
                </a:cxn>
                <a:cxn ang="0">
                  <a:pos x="T6" y="T7"/>
                </a:cxn>
              </a:cxnLst>
              <a:rect l="0" t="0" r="r" b="b"/>
              <a:pathLst>
                <a:path w="14" h="1">
                  <a:moveTo>
                    <a:pt x="14" y="0"/>
                  </a:moveTo>
                  <a:lnTo>
                    <a:pt x="14" y="0"/>
                  </a:lnTo>
                  <a:cubicBezTo>
                    <a:pt x="9" y="0"/>
                    <a:pt x="5" y="0"/>
                    <a:pt x="0" y="1"/>
                  </a:cubicBezTo>
                  <a:lnTo>
                    <a:pt x="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1" name="Freeform 80"/>
            <p:cNvSpPr>
              <a:spLocks/>
            </p:cNvSpPr>
            <p:nvPr/>
          </p:nvSpPr>
          <p:spPr bwMode="invGray">
            <a:xfrm>
              <a:off x="8050213" y="2782888"/>
              <a:ext cx="77788" cy="1587"/>
            </a:xfrm>
            <a:custGeom>
              <a:avLst/>
              <a:gdLst>
                <a:gd name="T0" fmla="*/ 0 w 40"/>
                <a:gd name="T1" fmla="*/ 0 h 1"/>
                <a:gd name="T2" fmla="*/ 0 w 40"/>
                <a:gd name="T3" fmla="*/ 0 h 1"/>
                <a:gd name="T4" fmla="*/ 40 w 40"/>
                <a:gd name="T5" fmla="*/ 1 h 1"/>
                <a:gd name="T6" fmla="*/ 0 w 40"/>
                <a:gd name="T7" fmla="*/ 0 h 1"/>
              </a:gdLst>
              <a:ahLst/>
              <a:cxnLst>
                <a:cxn ang="0">
                  <a:pos x="T0" y="T1"/>
                </a:cxn>
                <a:cxn ang="0">
                  <a:pos x="T2" y="T3"/>
                </a:cxn>
                <a:cxn ang="0">
                  <a:pos x="T4" y="T5"/>
                </a:cxn>
                <a:cxn ang="0">
                  <a:pos x="T6" y="T7"/>
                </a:cxn>
              </a:cxnLst>
              <a:rect l="0" t="0" r="r" b="b"/>
              <a:pathLst>
                <a:path w="40" h="1">
                  <a:moveTo>
                    <a:pt x="0" y="0"/>
                  </a:moveTo>
                  <a:lnTo>
                    <a:pt x="0" y="0"/>
                  </a:lnTo>
                  <a:cubicBezTo>
                    <a:pt x="15" y="0"/>
                    <a:pt x="30" y="1"/>
                    <a:pt x="40" y="1"/>
                  </a:cubicBezTo>
                  <a:cubicBezTo>
                    <a:pt x="21" y="0"/>
                    <a:pt x="15"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2" name="Freeform 81"/>
            <p:cNvSpPr>
              <a:spLocks/>
            </p:cNvSpPr>
            <p:nvPr/>
          </p:nvSpPr>
          <p:spPr bwMode="invGray">
            <a:xfrm>
              <a:off x="7715250" y="2779713"/>
              <a:ext cx="90488" cy="7937"/>
            </a:xfrm>
            <a:custGeom>
              <a:avLst/>
              <a:gdLst>
                <a:gd name="T0" fmla="*/ 5 w 47"/>
                <a:gd name="T1" fmla="*/ 2 h 3"/>
                <a:gd name="T2" fmla="*/ 5 w 47"/>
                <a:gd name="T3" fmla="*/ 2 h 3"/>
                <a:gd name="T4" fmla="*/ 18 w 47"/>
                <a:gd name="T5" fmla="*/ 2 h 3"/>
                <a:gd name="T6" fmla="*/ 23 w 47"/>
                <a:gd name="T7" fmla="*/ 2 h 3"/>
                <a:gd name="T8" fmla="*/ 38 w 47"/>
                <a:gd name="T9" fmla="*/ 1 h 3"/>
                <a:gd name="T10" fmla="*/ 47 w 47"/>
                <a:gd name="T11" fmla="*/ 0 h 3"/>
                <a:gd name="T12" fmla="*/ 35 w 47"/>
                <a:gd name="T13" fmla="*/ 1 h 3"/>
                <a:gd name="T14" fmla="*/ 5 w 47"/>
                <a:gd name="T15" fmla="*/ 2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7" h="3">
                  <a:moveTo>
                    <a:pt x="5" y="2"/>
                  </a:moveTo>
                  <a:lnTo>
                    <a:pt x="5" y="2"/>
                  </a:lnTo>
                  <a:lnTo>
                    <a:pt x="18" y="2"/>
                  </a:lnTo>
                  <a:cubicBezTo>
                    <a:pt x="4" y="3"/>
                    <a:pt x="11" y="3"/>
                    <a:pt x="23" y="2"/>
                  </a:cubicBezTo>
                  <a:cubicBezTo>
                    <a:pt x="37" y="2"/>
                    <a:pt x="37" y="1"/>
                    <a:pt x="38" y="1"/>
                  </a:cubicBezTo>
                  <a:lnTo>
                    <a:pt x="47" y="0"/>
                  </a:lnTo>
                  <a:lnTo>
                    <a:pt x="35" y="1"/>
                  </a:lnTo>
                  <a:cubicBezTo>
                    <a:pt x="13" y="1"/>
                    <a:pt x="0" y="1"/>
                    <a:pt x="5"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3" name="Freeform 82"/>
            <p:cNvSpPr>
              <a:spLocks/>
            </p:cNvSpPr>
            <p:nvPr/>
          </p:nvSpPr>
          <p:spPr bwMode="invGray">
            <a:xfrm>
              <a:off x="6508750" y="2713038"/>
              <a:ext cx="247650" cy="6350"/>
            </a:xfrm>
            <a:custGeom>
              <a:avLst/>
              <a:gdLst>
                <a:gd name="T0" fmla="*/ 0 w 129"/>
                <a:gd name="T1" fmla="*/ 0 h 3"/>
                <a:gd name="T2" fmla="*/ 0 w 129"/>
                <a:gd name="T3" fmla="*/ 0 h 3"/>
                <a:gd name="T4" fmla="*/ 60 w 129"/>
                <a:gd name="T5" fmla="*/ 2 h 3"/>
                <a:gd name="T6" fmla="*/ 129 w 129"/>
                <a:gd name="T7" fmla="*/ 0 h 3"/>
                <a:gd name="T8" fmla="*/ 0 w 129"/>
                <a:gd name="T9" fmla="*/ 0 h 3"/>
              </a:gdLst>
              <a:ahLst/>
              <a:cxnLst>
                <a:cxn ang="0">
                  <a:pos x="T0" y="T1"/>
                </a:cxn>
                <a:cxn ang="0">
                  <a:pos x="T2" y="T3"/>
                </a:cxn>
                <a:cxn ang="0">
                  <a:pos x="T4" y="T5"/>
                </a:cxn>
                <a:cxn ang="0">
                  <a:pos x="T6" y="T7"/>
                </a:cxn>
                <a:cxn ang="0">
                  <a:pos x="T8" y="T9"/>
                </a:cxn>
              </a:cxnLst>
              <a:rect l="0" t="0" r="r" b="b"/>
              <a:pathLst>
                <a:path w="129" h="3">
                  <a:moveTo>
                    <a:pt x="0" y="0"/>
                  </a:moveTo>
                  <a:lnTo>
                    <a:pt x="0" y="0"/>
                  </a:lnTo>
                  <a:cubicBezTo>
                    <a:pt x="50" y="1"/>
                    <a:pt x="63" y="1"/>
                    <a:pt x="60" y="2"/>
                  </a:cubicBezTo>
                  <a:cubicBezTo>
                    <a:pt x="108" y="3"/>
                    <a:pt x="100" y="0"/>
                    <a:pt x="129"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4" name="Freeform 83"/>
            <p:cNvSpPr>
              <a:spLocks/>
            </p:cNvSpPr>
            <p:nvPr/>
          </p:nvSpPr>
          <p:spPr bwMode="invGray">
            <a:xfrm>
              <a:off x="6756400" y="2713038"/>
              <a:ext cx="33338" cy="0"/>
            </a:xfrm>
            <a:custGeom>
              <a:avLst/>
              <a:gdLst>
                <a:gd name="T0" fmla="*/ 0 w 18"/>
                <a:gd name="T1" fmla="*/ 0 w 18"/>
                <a:gd name="T2" fmla="*/ 18 w 18"/>
                <a:gd name="T3" fmla="*/ 0 w 18"/>
              </a:gdLst>
              <a:ahLst/>
              <a:cxnLst>
                <a:cxn ang="0">
                  <a:pos x="T0" y="0"/>
                </a:cxn>
                <a:cxn ang="0">
                  <a:pos x="T1" y="0"/>
                </a:cxn>
                <a:cxn ang="0">
                  <a:pos x="T2" y="0"/>
                </a:cxn>
                <a:cxn ang="0">
                  <a:pos x="T3" y="0"/>
                </a:cxn>
              </a:cxnLst>
              <a:rect l="0" t="0" r="r" b="b"/>
              <a:pathLst>
                <a:path w="18">
                  <a:moveTo>
                    <a:pt x="0" y="0"/>
                  </a:moveTo>
                  <a:lnTo>
                    <a:pt x="0" y="0"/>
                  </a:lnTo>
                  <a:lnTo>
                    <a:pt x="18"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5" name="Freeform 84"/>
            <p:cNvSpPr>
              <a:spLocks/>
            </p:cNvSpPr>
            <p:nvPr/>
          </p:nvSpPr>
          <p:spPr bwMode="invGray">
            <a:xfrm>
              <a:off x="8047038" y="2820988"/>
              <a:ext cx="58738" cy="4762"/>
            </a:xfrm>
            <a:custGeom>
              <a:avLst/>
              <a:gdLst>
                <a:gd name="T0" fmla="*/ 31 w 31"/>
                <a:gd name="T1" fmla="*/ 0 h 2"/>
                <a:gd name="T2" fmla="*/ 31 w 31"/>
                <a:gd name="T3" fmla="*/ 0 h 2"/>
                <a:gd name="T4" fmla="*/ 0 w 31"/>
                <a:gd name="T5" fmla="*/ 2 h 2"/>
                <a:gd name="T6" fmla="*/ 11 w 31"/>
                <a:gd name="T7" fmla="*/ 2 h 2"/>
                <a:gd name="T8" fmla="*/ 31 w 31"/>
                <a:gd name="T9" fmla="*/ 0 h 2"/>
              </a:gdLst>
              <a:ahLst/>
              <a:cxnLst>
                <a:cxn ang="0">
                  <a:pos x="T0" y="T1"/>
                </a:cxn>
                <a:cxn ang="0">
                  <a:pos x="T2" y="T3"/>
                </a:cxn>
                <a:cxn ang="0">
                  <a:pos x="T4" y="T5"/>
                </a:cxn>
                <a:cxn ang="0">
                  <a:pos x="T6" y="T7"/>
                </a:cxn>
                <a:cxn ang="0">
                  <a:pos x="T8" y="T9"/>
                </a:cxn>
              </a:cxnLst>
              <a:rect l="0" t="0" r="r" b="b"/>
              <a:pathLst>
                <a:path w="31" h="2">
                  <a:moveTo>
                    <a:pt x="31" y="0"/>
                  </a:moveTo>
                  <a:lnTo>
                    <a:pt x="31" y="0"/>
                  </a:lnTo>
                  <a:lnTo>
                    <a:pt x="0" y="2"/>
                  </a:lnTo>
                  <a:lnTo>
                    <a:pt x="11" y="2"/>
                  </a:lnTo>
                  <a:lnTo>
                    <a:pt x="3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6" name="Freeform 85"/>
            <p:cNvSpPr>
              <a:spLocks/>
            </p:cNvSpPr>
            <p:nvPr/>
          </p:nvSpPr>
          <p:spPr bwMode="invGray">
            <a:xfrm>
              <a:off x="6348413" y="2711451"/>
              <a:ext cx="82550" cy="1587"/>
            </a:xfrm>
            <a:custGeom>
              <a:avLst/>
              <a:gdLst>
                <a:gd name="T0" fmla="*/ 9 w 43"/>
                <a:gd name="T1" fmla="*/ 1 h 1"/>
                <a:gd name="T2" fmla="*/ 9 w 43"/>
                <a:gd name="T3" fmla="*/ 1 h 1"/>
                <a:gd name="T4" fmla="*/ 41 w 43"/>
                <a:gd name="T5" fmla="*/ 1 h 1"/>
                <a:gd name="T6" fmla="*/ 9 w 43"/>
                <a:gd name="T7" fmla="*/ 1 h 1"/>
              </a:gdLst>
              <a:ahLst/>
              <a:cxnLst>
                <a:cxn ang="0">
                  <a:pos x="T0" y="T1"/>
                </a:cxn>
                <a:cxn ang="0">
                  <a:pos x="T2" y="T3"/>
                </a:cxn>
                <a:cxn ang="0">
                  <a:pos x="T4" y="T5"/>
                </a:cxn>
                <a:cxn ang="0">
                  <a:pos x="T6" y="T7"/>
                </a:cxn>
              </a:cxnLst>
              <a:rect l="0" t="0" r="r" b="b"/>
              <a:pathLst>
                <a:path w="43" h="1">
                  <a:moveTo>
                    <a:pt x="9" y="1"/>
                  </a:moveTo>
                  <a:lnTo>
                    <a:pt x="9" y="1"/>
                  </a:lnTo>
                  <a:cubicBezTo>
                    <a:pt x="18" y="1"/>
                    <a:pt x="33" y="1"/>
                    <a:pt x="41" y="1"/>
                  </a:cubicBezTo>
                  <a:cubicBezTo>
                    <a:pt x="43" y="0"/>
                    <a:pt x="0" y="1"/>
                    <a:pt x="9"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7" name="Freeform 86"/>
            <p:cNvSpPr>
              <a:spLocks/>
            </p:cNvSpPr>
            <p:nvPr/>
          </p:nvSpPr>
          <p:spPr bwMode="invGray">
            <a:xfrm>
              <a:off x="6734175" y="2771775"/>
              <a:ext cx="96838" cy="6350"/>
            </a:xfrm>
            <a:custGeom>
              <a:avLst/>
              <a:gdLst>
                <a:gd name="T0" fmla="*/ 0 w 50"/>
                <a:gd name="T1" fmla="*/ 2 h 3"/>
                <a:gd name="T2" fmla="*/ 0 w 50"/>
                <a:gd name="T3" fmla="*/ 2 h 3"/>
                <a:gd name="T4" fmla="*/ 50 w 50"/>
                <a:gd name="T5" fmla="*/ 3 h 3"/>
                <a:gd name="T6" fmla="*/ 0 w 50"/>
                <a:gd name="T7" fmla="*/ 2 h 3"/>
              </a:gdLst>
              <a:ahLst/>
              <a:cxnLst>
                <a:cxn ang="0">
                  <a:pos x="T0" y="T1"/>
                </a:cxn>
                <a:cxn ang="0">
                  <a:pos x="T2" y="T3"/>
                </a:cxn>
                <a:cxn ang="0">
                  <a:pos x="T4" y="T5"/>
                </a:cxn>
                <a:cxn ang="0">
                  <a:pos x="T6" y="T7"/>
                </a:cxn>
              </a:cxnLst>
              <a:rect l="0" t="0" r="r" b="b"/>
              <a:pathLst>
                <a:path w="50" h="3">
                  <a:moveTo>
                    <a:pt x="0" y="2"/>
                  </a:moveTo>
                  <a:lnTo>
                    <a:pt x="0" y="2"/>
                  </a:lnTo>
                  <a:cubicBezTo>
                    <a:pt x="6" y="3"/>
                    <a:pt x="37" y="2"/>
                    <a:pt x="50" y="3"/>
                  </a:cubicBezTo>
                  <a:cubicBezTo>
                    <a:pt x="32" y="2"/>
                    <a:pt x="17"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8" name="Freeform 87"/>
            <p:cNvSpPr>
              <a:spLocks/>
            </p:cNvSpPr>
            <p:nvPr/>
          </p:nvSpPr>
          <p:spPr bwMode="invGray">
            <a:xfrm>
              <a:off x="6091238" y="2722563"/>
              <a:ext cx="95250" cy="7937"/>
            </a:xfrm>
            <a:custGeom>
              <a:avLst/>
              <a:gdLst>
                <a:gd name="T0" fmla="*/ 0 w 49"/>
                <a:gd name="T1" fmla="*/ 1 h 4"/>
                <a:gd name="T2" fmla="*/ 0 w 49"/>
                <a:gd name="T3" fmla="*/ 1 h 4"/>
                <a:gd name="T4" fmla="*/ 18 w 49"/>
                <a:gd name="T5" fmla="*/ 4 h 4"/>
                <a:gd name="T6" fmla="*/ 0 w 49"/>
                <a:gd name="T7" fmla="*/ 1 h 4"/>
              </a:gdLst>
              <a:ahLst/>
              <a:cxnLst>
                <a:cxn ang="0">
                  <a:pos x="T0" y="T1"/>
                </a:cxn>
                <a:cxn ang="0">
                  <a:pos x="T2" y="T3"/>
                </a:cxn>
                <a:cxn ang="0">
                  <a:pos x="T4" y="T5"/>
                </a:cxn>
                <a:cxn ang="0">
                  <a:pos x="T6" y="T7"/>
                </a:cxn>
              </a:cxnLst>
              <a:rect l="0" t="0" r="r" b="b"/>
              <a:pathLst>
                <a:path w="49" h="4">
                  <a:moveTo>
                    <a:pt x="0" y="1"/>
                  </a:moveTo>
                  <a:lnTo>
                    <a:pt x="0" y="1"/>
                  </a:lnTo>
                  <a:cubicBezTo>
                    <a:pt x="10" y="2"/>
                    <a:pt x="24" y="2"/>
                    <a:pt x="18" y="4"/>
                  </a:cubicBezTo>
                  <a:cubicBezTo>
                    <a:pt x="31" y="3"/>
                    <a:pt x="4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39" name="Freeform 88"/>
            <p:cNvSpPr>
              <a:spLocks/>
            </p:cNvSpPr>
            <p:nvPr/>
          </p:nvSpPr>
          <p:spPr bwMode="invGray">
            <a:xfrm>
              <a:off x="6559550" y="2773363"/>
              <a:ext cx="80963" cy="3175"/>
            </a:xfrm>
            <a:custGeom>
              <a:avLst/>
              <a:gdLst>
                <a:gd name="T0" fmla="*/ 0 w 42"/>
                <a:gd name="T1" fmla="*/ 1 h 1"/>
                <a:gd name="T2" fmla="*/ 0 w 42"/>
                <a:gd name="T3" fmla="*/ 1 h 1"/>
                <a:gd name="T4" fmla="*/ 8 w 42"/>
                <a:gd name="T5" fmla="*/ 1 h 1"/>
                <a:gd name="T6" fmla="*/ 42 w 42"/>
                <a:gd name="T7" fmla="*/ 0 h 1"/>
                <a:gd name="T8" fmla="*/ 0 w 42"/>
                <a:gd name="T9" fmla="*/ 1 h 1"/>
              </a:gdLst>
              <a:ahLst/>
              <a:cxnLst>
                <a:cxn ang="0">
                  <a:pos x="T0" y="T1"/>
                </a:cxn>
                <a:cxn ang="0">
                  <a:pos x="T2" y="T3"/>
                </a:cxn>
                <a:cxn ang="0">
                  <a:pos x="T4" y="T5"/>
                </a:cxn>
                <a:cxn ang="0">
                  <a:pos x="T6" y="T7"/>
                </a:cxn>
                <a:cxn ang="0">
                  <a:pos x="T8" y="T9"/>
                </a:cxn>
              </a:cxnLst>
              <a:rect l="0" t="0" r="r" b="b"/>
              <a:pathLst>
                <a:path w="42" h="1">
                  <a:moveTo>
                    <a:pt x="0" y="1"/>
                  </a:moveTo>
                  <a:lnTo>
                    <a:pt x="0" y="1"/>
                  </a:lnTo>
                  <a:lnTo>
                    <a:pt x="8" y="1"/>
                  </a:lnTo>
                  <a:lnTo>
                    <a:pt x="42"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0" name="Freeform 89"/>
            <p:cNvSpPr>
              <a:spLocks/>
            </p:cNvSpPr>
            <p:nvPr/>
          </p:nvSpPr>
          <p:spPr bwMode="invGray">
            <a:xfrm>
              <a:off x="6640513" y="2806700"/>
              <a:ext cx="227013" cy="15875"/>
            </a:xfrm>
            <a:custGeom>
              <a:avLst/>
              <a:gdLst>
                <a:gd name="T0" fmla="*/ 80 w 118"/>
                <a:gd name="T1" fmla="*/ 7 h 7"/>
                <a:gd name="T2" fmla="*/ 80 w 118"/>
                <a:gd name="T3" fmla="*/ 7 h 7"/>
                <a:gd name="T4" fmla="*/ 85 w 118"/>
                <a:gd name="T5" fmla="*/ 1 h 7"/>
                <a:gd name="T6" fmla="*/ 29 w 118"/>
                <a:gd name="T7" fmla="*/ 4 h 7"/>
                <a:gd name="T8" fmla="*/ 80 w 118"/>
                <a:gd name="T9" fmla="*/ 7 h 7"/>
              </a:gdLst>
              <a:ahLst/>
              <a:cxnLst>
                <a:cxn ang="0">
                  <a:pos x="T0" y="T1"/>
                </a:cxn>
                <a:cxn ang="0">
                  <a:pos x="T2" y="T3"/>
                </a:cxn>
                <a:cxn ang="0">
                  <a:pos x="T4" y="T5"/>
                </a:cxn>
                <a:cxn ang="0">
                  <a:pos x="T6" y="T7"/>
                </a:cxn>
                <a:cxn ang="0">
                  <a:pos x="T8" y="T9"/>
                </a:cxn>
              </a:cxnLst>
              <a:rect l="0" t="0" r="r" b="b"/>
              <a:pathLst>
                <a:path w="118" h="7">
                  <a:moveTo>
                    <a:pt x="80" y="7"/>
                  </a:moveTo>
                  <a:lnTo>
                    <a:pt x="80" y="7"/>
                  </a:lnTo>
                  <a:cubicBezTo>
                    <a:pt x="118" y="5"/>
                    <a:pt x="19" y="3"/>
                    <a:pt x="85" y="1"/>
                  </a:cubicBezTo>
                  <a:cubicBezTo>
                    <a:pt x="0" y="0"/>
                    <a:pt x="92" y="4"/>
                    <a:pt x="29" y="4"/>
                  </a:cubicBezTo>
                  <a:cubicBezTo>
                    <a:pt x="66" y="4"/>
                    <a:pt x="84" y="6"/>
                    <a:pt x="80"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1" name="Freeform 90"/>
            <p:cNvSpPr>
              <a:spLocks/>
            </p:cNvSpPr>
            <p:nvPr/>
          </p:nvSpPr>
          <p:spPr bwMode="invGray">
            <a:xfrm>
              <a:off x="6661150" y="2814638"/>
              <a:ext cx="34925" cy="1587"/>
            </a:xfrm>
            <a:custGeom>
              <a:avLst/>
              <a:gdLst>
                <a:gd name="T0" fmla="*/ 18 w 18"/>
                <a:gd name="T1" fmla="*/ 1 h 1"/>
                <a:gd name="T2" fmla="*/ 18 w 18"/>
                <a:gd name="T3" fmla="*/ 1 h 1"/>
                <a:gd name="T4" fmla="*/ 0 w 18"/>
                <a:gd name="T5" fmla="*/ 0 h 1"/>
                <a:gd name="T6" fmla="*/ 18 w 18"/>
                <a:gd name="T7" fmla="*/ 1 h 1"/>
              </a:gdLst>
              <a:ahLst/>
              <a:cxnLst>
                <a:cxn ang="0">
                  <a:pos x="T0" y="T1"/>
                </a:cxn>
                <a:cxn ang="0">
                  <a:pos x="T2" y="T3"/>
                </a:cxn>
                <a:cxn ang="0">
                  <a:pos x="T4" y="T5"/>
                </a:cxn>
                <a:cxn ang="0">
                  <a:pos x="T6" y="T7"/>
                </a:cxn>
              </a:cxnLst>
              <a:rect l="0" t="0" r="r" b="b"/>
              <a:pathLst>
                <a:path w="18" h="1">
                  <a:moveTo>
                    <a:pt x="18" y="1"/>
                  </a:moveTo>
                  <a:lnTo>
                    <a:pt x="18" y="1"/>
                  </a:lnTo>
                  <a:lnTo>
                    <a:pt x="0" y="0"/>
                  </a:lnTo>
                  <a:lnTo>
                    <a:pt x="18"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2" name="Freeform 91"/>
            <p:cNvSpPr>
              <a:spLocks/>
            </p:cNvSpPr>
            <p:nvPr/>
          </p:nvSpPr>
          <p:spPr bwMode="invGray">
            <a:xfrm>
              <a:off x="5661025" y="2789238"/>
              <a:ext cx="23813" cy="1587"/>
            </a:xfrm>
            <a:custGeom>
              <a:avLst/>
              <a:gdLst>
                <a:gd name="T0" fmla="*/ 0 w 13"/>
                <a:gd name="T1" fmla="*/ 1 h 1"/>
                <a:gd name="T2" fmla="*/ 0 w 13"/>
                <a:gd name="T3" fmla="*/ 1 h 1"/>
                <a:gd name="T4" fmla="*/ 13 w 13"/>
                <a:gd name="T5" fmla="*/ 0 h 1"/>
                <a:gd name="T6" fmla="*/ 0 w 13"/>
                <a:gd name="T7" fmla="*/ 1 h 1"/>
              </a:gdLst>
              <a:ahLst/>
              <a:cxnLst>
                <a:cxn ang="0">
                  <a:pos x="T0" y="T1"/>
                </a:cxn>
                <a:cxn ang="0">
                  <a:pos x="T2" y="T3"/>
                </a:cxn>
                <a:cxn ang="0">
                  <a:pos x="T4" y="T5"/>
                </a:cxn>
                <a:cxn ang="0">
                  <a:pos x="T6" y="T7"/>
                </a:cxn>
              </a:cxnLst>
              <a:rect l="0" t="0" r="r" b="b"/>
              <a:pathLst>
                <a:path w="13" h="1">
                  <a:moveTo>
                    <a:pt x="0" y="1"/>
                  </a:moveTo>
                  <a:lnTo>
                    <a:pt x="0" y="1"/>
                  </a:lnTo>
                  <a:lnTo>
                    <a:pt x="13" y="0"/>
                  </a:lnTo>
                  <a:lnTo>
                    <a:pt x="0"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3" name="Freeform 92"/>
            <p:cNvSpPr>
              <a:spLocks/>
            </p:cNvSpPr>
            <p:nvPr/>
          </p:nvSpPr>
          <p:spPr bwMode="invGray">
            <a:xfrm>
              <a:off x="6162675" y="2814638"/>
              <a:ext cx="258763" cy="7937"/>
            </a:xfrm>
            <a:custGeom>
              <a:avLst/>
              <a:gdLst>
                <a:gd name="T0" fmla="*/ 77 w 135"/>
                <a:gd name="T1" fmla="*/ 2 h 4"/>
                <a:gd name="T2" fmla="*/ 77 w 135"/>
                <a:gd name="T3" fmla="*/ 2 h 4"/>
                <a:gd name="T4" fmla="*/ 135 w 135"/>
                <a:gd name="T5" fmla="*/ 0 h 4"/>
                <a:gd name="T6" fmla="*/ 6 w 135"/>
                <a:gd name="T7" fmla="*/ 4 h 4"/>
                <a:gd name="T8" fmla="*/ 90 w 135"/>
                <a:gd name="T9" fmla="*/ 3 h 4"/>
                <a:gd name="T10" fmla="*/ 77 w 135"/>
                <a:gd name="T11" fmla="*/ 2 h 4"/>
              </a:gdLst>
              <a:ahLst/>
              <a:cxnLst>
                <a:cxn ang="0">
                  <a:pos x="T0" y="T1"/>
                </a:cxn>
                <a:cxn ang="0">
                  <a:pos x="T2" y="T3"/>
                </a:cxn>
                <a:cxn ang="0">
                  <a:pos x="T4" y="T5"/>
                </a:cxn>
                <a:cxn ang="0">
                  <a:pos x="T6" y="T7"/>
                </a:cxn>
                <a:cxn ang="0">
                  <a:pos x="T8" y="T9"/>
                </a:cxn>
                <a:cxn ang="0">
                  <a:pos x="T10" y="T11"/>
                </a:cxn>
              </a:cxnLst>
              <a:rect l="0" t="0" r="r" b="b"/>
              <a:pathLst>
                <a:path w="135" h="4">
                  <a:moveTo>
                    <a:pt x="77" y="2"/>
                  </a:moveTo>
                  <a:lnTo>
                    <a:pt x="77" y="2"/>
                  </a:lnTo>
                  <a:lnTo>
                    <a:pt x="135" y="0"/>
                  </a:lnTo>
                  <a:cubicBezTo>
                    <a:pt x="96" y="1"/>
                    <a:pt x="0" y="1"/>
                    <a:pt x="6" y="4"/>
                  </a:cubicBezTo>
                  <a:cubicBezTo>
                    <a:pt x="37" y="4"/>
                    <a:pt x="75" y="4"/>
                    <a:pt x="90" y="3"/>
                  </a:cubicBezTo>
                  <a:lnTo>
                    <a:pt x="77"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4" name="Freeform 93"/>
            <p:cNvSpPr>
              <a:spLocks/>
            </p:cNvSpPr>
            <p:nvPr/>
          </p:nvSpPr>
          <p:spPr bwMode="invGray">
            <a:xfrm>
              <a:off x="5019675" y="2713038"/>
              <a:ext cx="73025" cy="4762"/>
            </a:xfrm>
            <a:custGeom>
              <a:avLst/>
              <a:gdLst>
                <a:gd name="T0" fmla="*/ 13 w 38"/>
                <a:gd name="T1" fmla="*/ 1 h 2"/>
                <a:gd name="T2" fmla="*/ 13 w 38"/>
                <a:gd name="T3" fmla="*/ 1 h 2"/>
                <a:gd name="T4" fmla="*/ 38 w 38"/>
                <a:gd name="T5" fmla="*/ 0 h 2"/>
                <a:gd name="T6" fmla="*/ 7 w 38"/>
                <a:gd name="T7" fmla="*/ 0 h 2"/>
                <a:gd name="T8" fmla="*/ 13 w 38"/>
                <a:gd name="T9" fmla="*/ 1 h 2"/>
              </a:gdLst>
              <a:ahLst/>
              <a:cxnLst>
                <a:cxn ang="0">
                  <a:pos x="T0" y="T1"/>
                </a:cxn>
                <a:cxn ang="0">
                  <a:pos x="T2" y="T3"/>
                </a:cxn>
                <a:cxn ang="0">
                  <a:pos x="T4" y="T5"/>
                </a:cxn>
                <a:cxn ang="0">
                  <a:pos x="T6" y="T7"/>
                </a:cxn>
                <a:cxn ang="0">
                  <a:pos x="T8" y="T9"/>
                </a:cxn>
              </a:cxnLst>
              <a:rect l="0" t="0" r="r" b="b"/>
              <a:pathLst>
                <a:path w="38" h="2">
                  <a:moveTo>
                    <a:pt x="13" y="1"/>
                  </a:moveTo>
                  <a:lnTo>
                    <a:pt x="13" y="1"/>
                  </a:lnTo>
                  <a:lnTo>
                    <a:pt x="38" y="0"/>
                  </a:lnTo>
                  <a:lnTo>
                    <a:pt x="7" y="0"/>
                  </a:lnTo>
                  <a:cubicBezTo>
                    <a:pt x="16" y="0"/>
                    <a:pt x="0" y="2"/>
                    <a:pt x="1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5" name="Freeform 94"/>
            <p:cNvSpPr>
              <a:spLocks/>
            </p:cNvSpPr>
            <p:nvPr/>
          </p:nvSpPr>
          <p:spPr bwMode="invGray">
            <a:xfrm>
              <a:off x="5021263" y="2713038"/>
              <a:ext cx="11113" cy="0"/>
            </a:xfrm>
            <a:custGeom>
              <a:avLst/>
              <a:gdLst>
                <a:gd name="T0" fmla="*/ 0 w 6"/>
                <a:gd name="T1" fmla="*/ 0 w 6"/>
                <a:gd name="T2" fmla="*/ 6 w 6"/>
                <a:gd name="T3" fmla="*/ 0 w 6"/>
              </a:gdLst>
              <a:ahLst/>
              <a:cxnLst>
                <a:cxn ang="0">
                  <a:pos x="T0" y="0"/>
                </a:cxn>
                <a:cxn ang="0">
                  <a:pos x="T1" y="0"/>
                </a:cxn>
                <a:cxn ang="0">
                  <a:pos x="T2" y="0"/>
                </a:cxn>
                <a:cxn ang="0">
                  <a:pos x="T3" y="0"/>
                </a:cxn>
              </a:cxnLst>
              <a:rect l="0" t="0" r="r" b="b"/>
              <a:pathLst>
                <a:path w="6">
                  <a:moveTo>
                    <a:pt x="0" y="0"/>
                  </a:moveTo>
                  <a:lnTo>
                    <a:pt x="0" y="0"/>
                  </a:lnTo>
                  <a:lnTo>
                    <a:pt x="6"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6" name="Freeform 95"/>
            <p:cNvSpPr>
              <a:spLocks/>
            </p:cNvSpPr>
            <p:nvPr/>
          </p:nvSpPr>
          <p:spPr bwMode="invGray">
            <a:xfrm>
              <a:off x="5864225" y="2784475"/>
              <a:ext cx="101600" cy="4762"/>
            </a:xfrm>
            <a:custGeom>
              <a:avLst/>
              <a:gdLst>
                <a:gd name="T0" fmla="*/ 3 w 53"/>
                <a:gd name="T1" fmla="*/ 2 h 2"/>
                <a:gd name="T2" fmla="*/ 3 w 53"/>
                <a:gd name="T3" fmla="*/ 2 h 2"/>
                <a:gd name="T4" fmla="*/ 53 w 53"/>
                <a:gd name="T5" fmla="*/ 1 h 2"/>
                <a:gd name="T6" fmla="*/ 3 w 53"/>
                <a:gd name="T7" fmla="*/ 2 h 2"/>
              </a:gdLst>
              <a:ahLst/>
              <a:cxnLst>
                <a:cxn ang="0">
                  <a:pos x="T0" y="T1"/>
                </a:cxn>
                <a:cxn ang="0">
                  <a:pos x="T2" y="T3"/>
                </a:cxn>
                <a:cxn ang="0">
                  <a:pos x="T4" y="T5"/>
                </a:cxn>
                <a:cxn ang="0">
                  <a:pos x="T6" y="T7"/>
                </a:cxn>
              </a:cxnLst>
              <a:rect l="0" t="0" r="r" b="b"/>
              <a:pathLst>
                <a:path w="53" h="2">
                  <a:moveTo>
                    <a:pt x="3" y="2"/>
                  </a:moveTo>
                  <a:lnTo>
                    <a:pt x="3" y="2"/>
                  </a:lnTo>
                  <a:cubicBezTo>
                    <a:pt x="21" y="2"/>
                    <a:pt x="36" y="2"/>
                    <a:pt x="53" y="1"/>
                  </a:cubicBezTo>
                  <a:cubicBezTo>
                    <a:pt x="46" y="1"/>
                    <a:pt x="0" y="0"/>
                    <a:pt x="3"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7" name="Freeform 96"/>
            <p:cNvSpPr>
              <a:spLocks/>
            </p:cNvSpPr>
            <p:nvPr/>
          </p:nvSpPr>
          <p:spPr bwMode="invGray">
            <a:xfrm>
              <a:off x="4703763" y="2722563"/>
              <a:ext cx="84138" cy="1587"/>
            </a:xfrm>
            <a:custGeom>
              <a:avLst/>
              <a:gdLst>
                <a:gd name="T0" fmla="*/ 3 w 44"/>
                <a:gd name="T1" fmla="*/ 1 h 1"/>
                <a:gd name="T2" fmla="*/ 3 w 44"/>
                <a:gd name="T3" fmla="*/ 1 h 1"/>
                <a:gd name="T4" fmla="*/ 44 w 44"/>
                <a:gd name="T5" fmla="*/ 0 h 1"/>
                <a:gd name="T6" fmla="*/ 0 w 44"/>
                <a:gd name="T7" fmla="*/ 0 h 1"/>
                <a:gd name="T8" fmla="*/ 3 w 44"/>
                <a:gd name="T9" fmla="*/ 1 h 1"/>
              </a:gdLst>
              <a:ahLst/>
              <a:cxnLst>
                <a:cxn ang="0">
                  <a:pos x="T0" y="T1"/>
                </a:cxn>
                <a:cxn ang="0">
                  <a:pos x="T2" y="T3"/>
                </a:cxn>
                <a:cxn ang="0">
                  <a:pos x="T4" y="T5"/>
                </a:cxn>
                <a:cxn ang="0">
                  <a:pos x="T6" y="T7"/>
                </a:cxn>
                <a:cxn ang="0">
                  <a:pos x="T8" y="T9"/>
                </a:cxn>
              </a:cxnLst>
              <a:rect l="0" t="0" r="r" b="b"/>
              <a:pathLst>
                <a:path w="44" h="1">
                  <a:moveTo>
                    <a:pt x="3" y="1"/>
                  </a:moveTo>
                  <a:lnTo>
                    <a:pt x="3" y="1"/>
                  </a:lnTo>
                  <a:lnTo>
                    <a:pt x="44" y="0"/>
                  </a:lnTo>
                  <a:lnTo>
                    <a:pt x="0" y="0"/>
                  </a:lnTo>
                  <a:lnTo>
                    <a:pt x="3"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8" name="Freeform 97"/>
            <p:cNvSpPr>
              <a:spLocks/>
            </p:cNvSpPr>
            <p:nvPr/>
          </p:nvSpPr>
          <p:spPr bwMode="invGray">
            <a:xfrm>
              <a:off x="4264025" y="2713038"/>
              <a:ext cx="77788" cy="4762"/>
            </a:xfrm>
            <a:custGeom>
              <a:avLst/>
              <a:gdLst>
                <a:gd name="T0" fmla="*/ 41 w 41"/>
                <a:gd name="T1" fmla="*/ 1 h 2"/>
                <a:gd name="T2" fmla="*/ 41 w 41"/>
                <a:gd name="T3" fmla="*/ 1 h 2"/>
                <a:gd name="T4" fmla="*/ 34 w 41"/>
                <a:gd name="T5" fmla="*/ 0 h 2"/>
                <a:gd name="T6" fmla="*/ 0 w 41"/>
                <a:gd name="T7" fmla="*/ 1 h 2"/>
                <a:gd name="T8" fmla="*/ 7 w 41"/>
                <a:gd name="T9" fmla="*/ 2 h 2"/>
                <a:gd name="T10" fmla="*/ 41 w 41"/>
                <a:gd name="T11" fmla="*/ 1 h 2"/>
              </a:gdLst>
              <a:ahLst/>
              <a:cxnLst>
                <a:cxn ang="0">
                  <a:pos x="T0" y="T1"/>
                </a:cxn>
                <a:cxn ang="0">
                  <a:pos x="T2" y="T3"/>
                </a:cxn>
                <a:cxn ang="0">
                  <a:pos x="T4" y="T5"/>
                </a:cxn>
                <a:cxn ang="0">
                  <a:pos x="T6" y="T7"/>
                </a:cxn>
                <a:cxn ang="0">
                  <a:pos x="T8" y="T9"/>
                </a:cxn>
                <a:cxn ang="0">
                  <a:pos x="T10" y="T11"/>
                </a:cxn>
              </a:cxnLst>
              <a:rect l="0" t="0" r="r" b="b"/>
              <a:pathLst>
                <a:path w="41" h="2">
                  <a:moveTo>
                    <a:pt x="41" y="1"/>
                  </a:moveTo>
                  <a:lnTo>
                    <a:pt x="41" y="1"/>
                  </a:lnTo>
                  <a:lnTo>
                    <a:pt x="34" y="0"/>
                  </a:lnTo>
                  <a:lnTo>
                    <a:pt x="0" y="1"/>
                  </a:lnTo>
                  <a:lnTo>
                    <a:pt x="7" y="2"/>
                  </a:lnTo>
                  <a:lnTo>
                    <a:pt x="4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49" name="Freeform 98"/>
            <p:cNvSpPr>
              <a:spLocks/>
            </p:cNvSpPr>
            <p:nvPr/>
          </p:nvSpPr>
          <p:spPr bwMode="invGray">
            <a:xfrm>
              <a:off x="4800600" y="2822575"/>
              <a:ext cx="117475" cy="7937"/>
            </a:xfrm>
            <a:custGeom>
              <a:avLst/>
              <a:gdLst>
                <a:gd name="T0" fmla="*/ 11 w 61"/>
                <a:gd name="T1" fmla="*/ 2 h 3"/>
                <a:gd name="T2" fmla="*/ 11 w 61"/>
                <a:gd name="T3" fmla="*/ 2 h 3"/>
                <a:gd name="T4" fmla="*/ 54 w 61"/>
                <a:gd name="T5" fmla="*/ 0 h 3"/>
                <a:gd name="T6" fmla="*/ 0 w 61"/>
                <a:gd name="T7" fmla="*/ 0 h 3"/>
                <a:gd name="T8" fmla="*/ 46 w 61"/>
                <a:gd name="T9" fmla="*/ 0 h 3"/>
                <a:gd name="T10" fmla="*/ 11 w 61"/>
                <a:gd name="T11" fmla="*/ 2 h 3"/>
              </a:gdLst>
              <a:ahLst/>
              <a:cxnLst>
                <a:cxn ang="0">
                  <a:pos x="T0" y="T1"/>
                </a:cxn>
                <a:cxn ang="0">
                  <a:pos x="T2" y="T3"/>
                </a:cxn>
                <a:cxn ang="0">
                  <a:pos x="T4" y="T5"/>
                </a:cxn>
                <a:cxn ang="0">
                  <a:pos x="T6" y="T7"/>
                </a:cxn>
                <a:cxn ang="0">
                  <a:pos x="T8" y="T9"/>
                </a:cxn>
                <a:cxn ang="0">
                  <a:pos x="T10" y="T11"/>
                </a:cxn>
              </a:cxnLst>
              <a:rect l="0" t="0" r="r" b="b"/>
              <a:pathLst>
                <a:path w="61" h="3">
                  <a:moveTo>
                    <a:pt x="11" y="2"/>
                  </a:moveTo>
                  <a:lnTo>
                    <a:pt x="11" y="2"/>
                  </a:lnTo>
                  <a:cubicBezTo>
                    <a:pt x="39" y="3"/>
                    <a:pt x="61" y="0"/>
                    <a:pt x="54" y="0"/>
                  </a:cubicBezTo>
                  <a:lnTo>
                    <a:pt x="0" y="0"/>
                  </a:lnTo>
                  <a:cubicBezTo>
                    <a:pt x="13" y="2"/>
                    <a:pt x="15" y="0"/>
                    <a:pt x="46" y="0"/>
                  </a:cubicBezTo>
                  <a:lnTo>
                    <a:pt x="11"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0" name="Freeform 99"/>
            <p:cNvSpPr>
              <a:spLocks/>
            </p:cNvSpPr>
            <p:nvPr/>
          </p:nvSpPr>
          <p:spPr bwMode="invGray">
            <a:xfrm>
              <a:off x="187325" y="2714625"/>
              <a:ext cx="1925638" cy="31750"/>
            </a:xfrm>
            <a:custGeom>
              <a:avLst/>
              <a:gdLst>
                <a:gd name="T0" fmla="*/ 746 w 1004"/>
                <a:gd name="T1" fmla="*/ 6 h 14"/>
                <a:gd name="T2" fmla="*/ 746 w 1004"/>
                <a:gd name="T3" fmla="*/ 6 h 14"/>
                <a:gd name="T4" fmla="*/ 820 w 1004"/>
                <a:gd name="T5" fmla="*/ 7 h 14"/>
                <a:gd name="T6" fmla="*/ 800 w 1004"/>
                <a:gd name="T7" fmla="*/ 8 h 14"/>
                <a:gd name="T8" fmla="*/ 847 w 1004"/>
                <a:gd name="T9" fmla="*/ 5 h 14"/>
                <a:gd name="T10" fmla="*/ 769 w 1004"/>
                <a:gd name="T11" fmla="*/ 11 h 14"/>
                <a:gd name="T12" fmla="*/ 918 w 1004"/>
                <a:gd name="T13" fmla="*/ 9 h 14"/>
                <a:gd name="T14" fmla="*/ 876 w 1004"/>
                <a:gd name="T15" fmla="*/ 7 h 14"/>
                <a:gd name="T16" fmla="*/ 981 w 1004"/>
                <a:gd name="T17" fmla="*/ 5 h 14"/>
                <a:gd name="T18" fmla="*/ 989 w 1004"/>
                <a:gd name="T19" fmla="*/ 2 h 14"/>
                <a:gd name="T20" fmla="*/ 997 w 1004"/>
                <a:gd name="T21" fmla="*/ 2 h 14"/>
                <a:gd name="T22" fmla="*/ 1004 w 1004"/>
                <a:gd name="T23" fmla="*/ 2 h 14"/>
                <a:gd name="T24" fmla="*/ 999 w 1004"/>
                <a:gd name="T25" fmla="*/ 2 h 14"/>
                <a:gd name="T26" fmla="*/ 994 w 1004"/>
                <a:gd name="T27" fmla="*/ 1 h 14"/>
                <a:gd name="T28" fmla="*/ 904 w 1004"/>
                <a:gd name="T29" fmla="*/ 0 h 14"/>
                <a:gd name="T30" fmla="*/ 791 w 1004"/>
                <a:gd name="T31" fmla="*/ 2 h 14"/>
                <a:gd name="T32" fmla="*/ 756 w 1004"/>
                <a:gd name="T33" fmla="*/ 2 h 14"/>
                <a:gd name="T34" fmla="*/ 743 w 1004"/>
                <a:gd name="T35" fmla="*/ 2 h 14"/>
                <a:gd name="T36" fmla="*/ 764 w 1004"/>
                <a:gd name="T37" fmla="*/ 1 h 14"/>
                <a:gd name="T38" fmla="*/ 697 w 1004"/>
                <a:gd name="T39" fmla="*/ 2 h 14"/>
                <a:gd name="T40" fmla="*/ 570 w 1004"/>
                <a:gd name="T41" fmla="*/ 3 h 14"/>
                <a:gd name="T42" fmla="*/ 559 w 1004"/>
                <a:gd name="T43" fmla="*/ 2 h 14"/>
                <a:gd name="T44" fmla="*/ 554 w 1004"/>
                <a:gd name="T45" fmla="*/ 3 h 14"/>
                <a:gd name="T46" fmla="*/ 0 w 1004"/>
                <a:gd name="T47" fmla="*/ 4 h 14"/>
                <a:gd name="T48" fmla="*/ 79 w 1004"/>
                <a:gd name="T49" fmla="*/ 5 h 14"/>
                <a:gd name="T50" fmla="*/ 113 w 1004"/>
                <a:gd name="T51" fmla="*/ 8 h 14"/>
                <a:gd name="T52" fmla="*/ 49 w 1004"/>
                <a:gd name="T53" fmla="*/ 8 h 14"/>
                <a:gd name="T54" fmla="*/ 64 w 1004"/>
                <a:gd name="T55" fmla="*/ 12 h 14"/>
                <a:gd name="T56" fmla="*/ 213 w 1004"/>
                <a:gd name="T57" fmla="*/ 8 h 14"/>
                <a:gd name="T58" fmla="*/ 234 w 1004"/>
                <a:gd name="T59" fmla="*/ 11 h 14"/>
                <a:gd name="T60" fmla="*/ 223 w 1004"/>
                <a:gd name="T61" fmla="*/ 11 h 14"/>
                <a:gd name="T62" fmla="*/ 324 w 1004"/>
                <a:gd name="T63" fmla="*/ 10 h 14"/>
                <a:gd name="T64" fmla="*/ 322 w 1004"/>
                <a:gd name="T65" fmla="*/ 12 h 14"/>
                <a:gd name="T66" fmla="*/ 454 w 1004"/>
                <a:gd name="T67" fmla="*/ 10 h 14"/>
                <a:gd name="T68" fmla="*/ 452 w 1004"/>
                <a:gd name="T69" fmla="*/ 11 h 14"/>
                <a:gd name="T70" fmla="*/ 620 w 1004"/>
                <a:gd name="T71" fmla="*/ 9 h 14"/>
                <a:gd name="T72" fmla="*/ 568 w 1004"/>
                <a:gd name="T73" fmla="*/ 11 h 14"/>
                <a:gd name="T74" fmla="*/ 643 w 1004"/>
                <a:gd name="T75" fmla="*/ 10 h 14"/>
                <a:gd name="T76" fmla="*/ 622 w 1004"/>
                <a:gd name="T77" fmla="*/ 12 h 14"/>
                <a:gd name="T78" fmla="*/ 758 w 1004"/>
                <a:gd name="T79" fmla="*/ 8 h 14"/>
                <a:gd name="T80" fmla="*/ 746 w 1004"/>
                <a:gd name="T81" fmla="*/ 6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04" h="14">
                  <a:moveTo>
                    <a:pt x="746" y="6"/>
                  </a:moveTo>
                  <a:lnTo>
                    <a:pt x="746" y="6"/>
                  </a:lnTo>
                  <a:cubicBezTo>
                    <a:pt x="758" y="5"/>
                    <a:pt x="817" y="5"/>
                    <a:pt x="820" y="7"/>
                  </a:cubicBezTo>
                  <a:cubicBezTo>
                    <a:pt x="812" y="7"/>
                    <a:pt x="780" y="8"/>
                    <a:pt x="800" y="8"/>
                  </a:cubicBezTo>
                  <a:lnTo>
                    <a:pt x="847" y="5"/>
                  </a:lnTo>
                  <a:cubicBezTo>
                    <a:pt x="909" y="7"/>
                    <a:pt x="800" y="10"/>
                    <a:pt x="769" y="11"/>
                  </a:cubicBezTo>
                  <a:cubicBezTo>
                    <a:pt x="832" y="11"/>
                    <a:pt x="851" y="9"/>
                    <a:pt x="918" y="9"/>
                  </a:cubicBezTo>
                  <a:cubicBezTo>
                    <a:pt x="899" y="9"/>
                    <a:pt x="886" y="8"/>
                    <a:pt x="876" y="7"/>
                  </a:cubicBezTo>
                  <a:cubicBezTo>
                    <a:pt x="873" y="5"/>
                    <a:pt x="936" y="6"/>
                    <a:pt x="981" y="5"/>
                  </a:cubicBezTo>
                  <a:cubicBezTo>
                    <a:pt x="952" y="4"/>
                    <a:pt x="969" y="3"/>
                    <a:pt x="989" y="2"/>
                  </a:cubicBezTo>
                  <a:cubicBezTo>
                    <a:pt x="993" y="2"/>
                    <a:pt x="996" y="2"/>
                    <a:pt x="997" y="2"/>
                  </a:cubicBezTo>
                  <a:lnTo>
                    <a:pt x="1004" y="2"/>
                  </a:lnTo>
                  <a:lnTo>
                    <a:pt x="999" y="2"/>
                  </a:lnTo>
                  <a:cubicBezTo>
                    <a:pt x="999" y="1"/>
                    <a:pt x="998" y="1"/>
                    <a:pt x="994" y="1"/>
                  </a:cubicBezTo>
                  <a:cubicBezTo>
                    <a:pt x="957" y="1"/>
                    <a:pt x="928" y="0"/>
                    <a:pt x="904" y="0"/>
                  </a:cubicBezTo>
                  <a:cubicBezTo>
                    <a:pt x="928" y="3"/>
                    <a:pt x="822" y="1"/>
                    <a:pt x="791" y="2"/>
                  </a:cubicBezTo>
                  <a:lnTo>
                    <a:pt x="756" y="2"/>
                  </a:lnTo>
                  <a:lnTo>
                    <a:pt x="743" y="2"/>
                  </a:lnTo>
                  <a:cubicBezTo>
                    <a:pt x="740" y="2"/>
                    <a:pt x="744" y="1"/>
                    <a:pt x="764" y="1"/>
                  </a:cubicBezTo>
                  <a:cubicBezTo>
                    <a:pt x="747" y="1"/>
                    <a:pt x="692" y="1"/>
                    <a:pt x="697" y="2"/>
                  </a:cubicBezTo>
                  <a:lnTo>
                    <a:pt x="570" y="3"/>
                  </a:lnTo>
                  <a:cubicBezTo>
                    <a:pt x="566" y="3"/>
                    <a:pt x="562" y="2"/>
                    <a:pt x="559" y="2"/>
                  </a:cubicBezTo>
                  <a:cubicBezTo>
                    <a:pt x="554" y="2"/>
                    <a:pt x="554" y="3"/>
                    <a:pt x="554" y="3"/>
                  </a:cubicBezTo>
                  <a:lnTo>
                    <a:pt x="0" y="4"/>
                  </a:lnTo>
                  <a:lnTo>
                    <a:pt x="79" y="5"/>
                  </a:lnTo>
                  <a:cubicBezTo>
                    <a:pt x="37" y="8"/>
                    <a:pt x="125" y="6"/>
                    <a:pt x="113" y="8"/>
                  </a:cubicBezTo>
                  <a:cubicBezTo>
                    <a:pt x="94" y="9"/>
                    <a:pt x="66" y="9"/>
                    <a:pt x="49" y="8"/>
                  </a:cubicBezTo>
                  <a:cubicBezTo>
                    <a:pt x="43" y="9"/>
                    <a:pt x="67" y="10"/>
                    <a:pt x="64" y="12"/>
                  </a:cubicBezTo>
                  <a:cubicBezTo>
                    <a:pt x="134" y="13"/>
                    <a:pt x="145" y="7"/>
                    <a:pt x="213" y="8"/>
                  </a:cubicBezTo>
                  <a:cubicBezTo>
                    <a:pt x="210" y="10"/>
                    <a:pt x="189" y="11"/>
                    <a:pt x="234" y="11"/>
                  </a:cubicBezTo>
                  <a:lnTo>
                    <a:pt x="223" y="11"/>
                  </a:lnTo>
                  <a:cubicBezTo>
                    <a:pt x="294" y="9"/>
                    <a:pt x="278" y="14"/>
                    <a:pt x="324" y="10"/>
                  </a:cubicBezTo>
                  <a:lnTo>
                    <a:pt x="322" y="12"/>
                  </a:lnTo>
                  <a:cubicBezTo>
                    <a:pt x="355" y="11"/>
                    <a:pt x="418" y="11"/>
                    <a:pt x="454" y="10"/>
                  </a:cubicBezTo>
                  <a:lnTo>
                    <a:pt x="452" y="11"/>
                  </a:lnTo>
                  <a:cubicBezTo>
                    <a:pt x="551" y="8"/>
                    <a:pt x="508" y="10"/>
                    <a:pt x="620" y="9"/>
                  </a:cubicBezTo>
                  <a:lnTo>
                    <a:pt x="568" y="11"/>
                  </a:lnTo>
                  <a:cubicBezTo>
                    <a:pt x="607" y="12"/>
                    <a:pt x="616" y="10"/>
                    <a:pt x="643" y="10"/>
                  </a:cubicBezTo>
                  <a:cubicBezTo>
                    <a:pt x="641" y="10"/>
                    <a:pt x="648" y="12"/>
                    <a:pt x="622" y="12"/>
                  </a:cubicBezTo>
                  <a:lnTo>
                    <a:pt x="758" y="8"/>
                  </a:lnTo>
                  <a:cubicBezTo>
                    <a:pt x="790" y="7"/>
                    <a:pt x="751" y="7"/>
                    <a:pt x="746"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1" name="Freeform 100"/>
            <p:cNvSpPr>
              <a:spLocks/>
            </p:cNvSpPr>
            <p:nvPr/>
          </p:nvSpPr>
          <p:spPr bwMode="invGray">
            <a:xfrm>
              <a:off x="1947862" y="2735263"/>
              <a:ext cx="47625" cy="0"/>
            </a:xfrm>
            <a:custGeom>
              <a:avLst/>
              <a:gdLst>
                <a:gd name="T0" fmla="*/ 0 w 25"/>
                <a:gd name="T1" fmla="*/ 0 w 25"/>
                <a:gd name="T2" fmla="*/ 25 w 25"/>
                <a:gd name="T3" fmla="*/ 0 w 25"/>
              </a:gdLst>
              <a:ahLst/>
              <a:cxnLst>
                <a:cxn ang="0">
                  <a:pos x="T0" y="0"/>
                </a:cxn>
                <a:cxn ang="0">
                  <a:pos x="T1" y="0"/>
                </a:cxn>
                <a:cxn ang="0">
                  <a:pos x="T2" y="0"/>
                </a:cxn>
                <a:cxn ang="0">
                  <a:pos x="T3" y="0"/>
                </a:cxn>
              </a:cxnLst>
              <a:rect l="0" t="0" r="r" b="b"/>
              <a:pathLst>
                <a:path w="25">
                  <a:moveTo>
                    <a:pt x="0" y="0"/>
                  </a:moveTo>
                  <a:lnTo>
                    <a:pt x="0" y="0"/>
                  </a:lnTo>
                  <a:lnTo>
                    <a:pt x="25" y="0"/>
                  </a:ln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2" name="Freeform 101"/>
            <p:cNvSpPr>
              <a:spLocks/>
            </p:cNvSpPr>
            <p:nvPr/>
          </p:nvSpPr>
          <p:spPr bwMode="invGray">
            <a:xfrm>
              <a:off x="112712" y="2724150"/>
              <a:ext cx="74613" cy="0"/>
            </a:xfrm>
            <a:custGeom>
              <a:avLst/>
              <a:gdLst>
                <a:gd name="T0" fmla="*/ 0 w 39"/>
                <a:gd name="T1" fmla="*/ 0 w 39"/>
                <a:gd name="T2" fmla="*/ 39 w 39"/>
                <a:gd name="T3" fmla="*/ 0 w 39"/>
              </a:gdLst>
              <a:ahLst/>
              <a:cxnLst>
                <a:cxn ang="0">
                  <a:pos x="T0" y="0"/>
                </a:cxn>
                <a:cxn ang="0">
                  <a:pos x="T1" y="0"/>
                </a:cxn>
                <a:cxn ang="0">
                  <a:pos x="T2" y="0"/>
                </a:cxn>
                <a:cxn ang="0">
                  <a:pos x="T3" y="0"/>
                </a:cxn>
              </a:cxnLst>
              <a:rect l="0" t="0" r="r" b="b"/>
              <a:pathLst>
                <a:path w="39">
                  <a:moveTo>
                    <a:pt x="0" y="0"/>
                  </a:moveTo>
                  <a:lnTo>
                    <a:pt x="0" y="0"/>
                  </a:lnTo>
                  <a:lnTo>
                    <a:pt x="39" y="0"/>
                  </a:lnTo>
                  <a:cubicBezTo>
                    <a:pt x="27" y="0"/>
                    <a:pt x="14"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3" name="Freeform 102"/>
            <p:cNvSpPr>
              <a:spLocks/>
            </p:cNvSpPr>
            <p:nvPr/>
          </p:nvSpPr>
          <p:spPr bwMode="invGray">
            <a:xfrm>
              <a:off x="2187575" y="2717800"/>
              <a:ext cx="176213" cy="6350"/>
            </a:xfrm>
            <a:custGeom>
              <a:avLst/>
              <a:gdLst>
                <a:gd name="T0" fmla="*/ 71 w 92"/>
                <a:gd name="T1" fmla="*/ 3 h 3"/>
                <a:gd name="T2" fmla="*/ 71 w 92"/>
                <a:gd name="T3" fmla="*/ 3 h 3"/>
                <a:gd name="T4" fmla="*/ 92 w 92"/>
                <a:gd name="T5" fmla="*/ 0 h 3"/>
                <a:gd name="T6" fmla="*/ 8 w 92"/>
                <a:gd name="T7" fmla="*/ 1 h 3"/>
                <a:gd name="T8" fmla="*/ 2 w 92"/>
                <a:gd name="T9" fmla="*/ 3 h 3"/>
                <a:gd name="T10" fmla="*/ 71 w 92"/>
                <a:gd name="T11" fmla="*/ 3 h 3"/>
              </a:gdLst>
              <a:ahLst/>
              <a:cxnLst>
                <a:cxn ang="0">
                  <a:pos x="T0" y="T1"/>
                </a:cxn>
                <a:cxn ang="0">
                  <a:pos x="T2" y="T3"/>
                </a:cxn>
                <a:cxn ang="0">
                  <a:pos x="T4" y="T5"/>
                </a:cxn>
                <a:cxn ang="0">
                  <a:pos x="T6" y="T7"/>
                </a:cxn>
                <a:cxn ang="0">
                  <a:pos x="T8" y="T9"/>
                </a:cxn>
                <a:cxn ang="0">
                  <a:pos x="T10" y="T11"/>
                </a:cxn>
              </a:cxnLst>
              <a:rect l="0" t="0" r="r" b="b"/>
              <a:pathLst>
                <a:path w="92" h="3">
                  <a:moveTo>
                    <a:pt x="71" y="3"/>
                  </a:moveTo>
                  <a:lnTo>
                    <a:pt x="71" y="3"/>
                  </a:lnTo>
                  <a:cubicBezTo>
                    <a:pt x="47" y="2"/>
                    <a:pt x="88" y="1"/>
                    <a:pt x="92" y="0"/>
                  </a:cubicBezTo>
                  <a:lnTo>
                    <a:pt x="8" y="1"/>
                  </a:lnTo>
                  <a:cubicBezTo>
                    <a:pt x="8" y="1"/>
                    <a:pt x="0" y="2"/>
                    <a:pt x="2" y="3"/>
                  </a:cubicBezTo>
                  <a:lnTo>
                    <a:pt x="71"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4" name="Freeform 103"/>
            <p:cNvSpPr>
              <a:spLocks/>
            </p:cNvSpPr>
            <p:nvPr/>
          </p:nvSpPr>
          <p:spPr bwMode="invGray">
            <a:xfrm>
              <a:off x="2112962" y="2714625"/>
              <a:ext cx="90488" cy="4762"/>
            </a:xfrm>
            <a:custGeom>
              <a:avLst/>
              <a:gdLst>
                <a:gd name="T0" fmla="*/ 22 w 47"/>
                <a:gd name="T1" fmla="*/ 0 h 2"/>
                <a:gd name="T2" fmla="*/ 22 w 47"/>
                <a:gd name="T3" fmla="*/ 0 h 2"/>
                <a:gd name="T4" fmla="*/ 0 w 47"/>
                <a:gd name="T5" fmla="*/ 2 h 2"/>
                <a:gd name="T6" fmla="*/ 47 w 47"/>
                <a:gd name="T7" fmla="*/ 2 h 2"/>
                <a:gd name="T8" fmla="*/ 22 w 47"/>
                <a:gd name="T9" fmla="*/ 0 h 2"/>
              </a:gdLst>
              <a:ahLst/>
              <a:cxnLst>
                <a:cxn ang="0">
                  <a:pos x="T0" y="T1"/>
                </a:cxn>
                <a:cxn ang="0">
                  <a:pos x="T2" y="T3"/>
                </a:cxn>
                <a:cxn ang="0">
                  <a:pos x="T4" y="T5"/>
                </a:cxn>
                <a:cxn ang="0">
                  <a:pos x="T6" y="T7"/>
                </a:cxn>
                <a:cxn ang="0">
                  <a:pos x="T8" y="T9"/>
                </a:cxn>
              </a:cxnLst>
              <a:rect l="0" t="0" r="r" b="b"/>
              <a:pathLst>
                <a:path w="47" h="2">
                  <a:moveTo>
                    <a:pt x="22" y="0"/>
                  </a:moveTo>
                  <a:lnTo>
                    <a:pt x="22" y="0"/>
                  </a:lnTo>
                  <a:cubicBezTo>
                    <a:pt x="19" y="1"/>
                    <a:pt x="11" y="1"/>
                    <a:pt x="0" y="2"/>
                  </a:cubicBezTo>
                  <a:lnTo>
                    <a:pt x="47" y="2"/>
                  </a:lnTo>
                  <a:cubicBezTo>
                    <a:pt x="47" y="1"/>
                    <a:pt x="41" y="0"/>
                    <a:pt x="2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5" name="Freeform 104"/>
            <p:cNvSpPr>
              <a:spLocks/>
            </p:cNvSpPr>
            <p:nvPr/>
          </p:nvSpPr>
          <p:spPr bwMode="invGray">
            <a:xfrm>
              <a:off x="2101850" y="2811463"/>
              <a:ext cx="71438" cy="3175"/>
            </a:xfrm>
            <a:custGeom>
              <a:avLst/>
              <a:gdLst>
                <a:gd name="T0" fmla="*/ 37 w 37"/>
                <a:gd name="T1" fmla="*/ 0 h 1"/>
                <a:gd name="T2" fmla="*/ 37 w 37"/>
                <a:gd name="T3" fmla="*/ 0 h 1"/>
                <a:gd name="T4" fmla="*/ 22 w 37"/>
                <a:gd name="T5" fmla="*/ 1 h 1"/>
                <a:gd name="T6" fmla="*/ 0 w 37"/>
                <a:gd name="T7" fmla="*/ 1 h 1"/>
                <a:gd name="T8" fmla="*/ 37 w 37"/>
                <a:gd name="T9" fmla="*/ 0 h 1"/>
              </a:gdLst>
              <a:ahLst/>
              <a:cxnLst>
                <a:cxn ang="0">
                  <a:pos x="T0" y="T1"/>
                </a:cxn>
                <a:cxn ang="0">
                  <a:pos x="T2" y="T3"/>
                </a:cxn>
                <a:cxn ang="0">
                  <a:pos x="T4" y="T5"/>
                </a:cxn>
                <a:cxn ang="0">
                  <a:pos x="T6" y="T7"/>
                </a:cxn>
                <a:cxn ang="0">
                  <a:pos x="T8" y="T9"/>
                </a:cxn>
              </a:cxnLst>
              <a:rect l="0" t="0" r="r" b="b"/>
              <a:pathLst>
                <a:path w="37" h="1">
                  <a:moveTo>
                    <a:pt x="37" y="0"/>
                  </a:moveTo>
                  <a:lnTo>
                    <a:pt x="37" y="0"/>
                  </a:lnTo>
                  <a:lnTo>
                    <a:pt x="22" y="1"/>
                  </a:lnTo>
                  <a:lnTo>
                    <a:pt x="0" y="1"/>
                  </a:lnTo>
                  <a:lnTo>
                    <a:pt x="37"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6" name="Freeform 105"/>
            <p:cNvSpPr>
              <a:spLocks/>
            </p:cNvSpPr>
            <p:nvPr/>
          </p:nvSpPr>
          <p:spPr bwMode="invGray">
            <a:xfrm>
              <a:off x="1724025" y="2805113"/>
              <a:ext cx="120650" cy="4762"/>
            </a:xfrm>
            <a:custGeom>
              <a:avLst/>
              <a:gdLst>
                <a:gd name="T0" fmla="*/ 0 w 63"/>
                <a:gd name="T1" fmla="*/ 0 h 2"/>
                <a:gd name="T2" fmla="*/ 0 w 63"/>
                <a:gd name="T3" fmla="*/ 0 h 2"/>
                <a:gd name="T4" fmla="*/ 63 w 63"/>
                <a:gd name="T5" fmla="*/ 0 h 2"/>
                <a:gd name="T6" fmla="*/ 0 w 63"/>
                <a:gd name="T7" fmla="*/ 0 h 2"/>
              </a:gdLst>
              <a:ahLst/>
              <a:cxnLst>
                <a:cxn ang="0">
                  <a:pos x="T0" y="T1"/>
                </a:cxn>
                <a:cxn ang="0">
                  <a:pos x="T2" y="T3"/>
                </a:cxn>
                <a:cxn ang="0">
                  <a:pos x="T4" y="T5"/>
                </a:cxn>
                <a:cxn ang="0">
                  <a:pos x="T6" y="T7"/>
                </a:cxn>
              </a:cxnLst>
              <a:rect l="0" t="0" r="r" b="b"/>
              <a:pathLst>
                <a:path w="63" h="2">
                  <a:moveTo>
                    <a:pt x="0" y="0"/>
                  </a:moveTo>
                  <a:lnTo>
                    <a:pt x="0" y="0"/>
                  </a:lnTo>
                  <a:cubicBezTo>
                    <a:pt x="18" y="2"/>
                    <a:pt x="52" y="1"/>
                    <a:pt x="63" y="0"/>
                  </a:cubicBezTo>
                  <a:cubicBezTo>
                    <a:pt x="24" y="0"/>
                    <a:pt x="41"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7" name="Freeform 106"/>
            <p:cNvSpPr>
              <a:spLocks/>
            </p:cNvSpPr>
            <p:nvPr/>
          </p:nvSpPr>
          <p:spPr bwMode="invGray">
            <a:xfrm>
              <a:off x="1744662" y="2833688"/>
              <a:ext cx="73025" cy="3175"/>
            </a:xfrm>
            <a:custGeom>
              <a:avLst/>
              <a:gdLst>
                <a:gd name="T0" fmla="*/ 38 w 38"/>
                <a:gd name="T1" fmla="*/ 0 h 1"/>
                <a:gd name="T2" fmla="*/ 38 w 38"/>
                <a:gd name="T3" fmla="*/ 0 h 1"/>
                <a:gd name="T4" fmla="*/ 0 w 38"/>
                <a:gd name="T5" fmla="*/ 1 h 1"/>
                <a:gd name="T6" fmla="*/ 3 w 38"/>
                <a:gd name="T7" fmla="*/ 1 h 1"/>
                <a:gd name="T8" fmla="*/ 38 w 38"/>
                <a:gd name="T9" fmla="*/ 0 h 1"/>
              </a:gdLst>
              <a:ahLst/>
              <a:cxnLst>
                <a:cxn ang="0">
                  <a:pos x="T0" y="T1"/>
                </a:cxn>
                <a:cxn ang="0">
                  <a:pos x="T2" y="T3"/>
                </a:cxn>
                <a:cxn ang="0">
                  <a:pos x="T4" y="T5"/>
                </a:cxn>
                <a:cxn ang="0">
                  <a:pos x="T6" y="T7"/>
                </a:cxn>
                <a:cxn ang="0">
                  <a:pos x="T8" y="T9"/>
                </a:cxn>
              </a:cxnLst>
              <a:rect l="0" t="0" r="r" b="b"/>
              <a:pathLst>
                <a:path w="38" h="1">
                  <a:moveTo>
                    <a:pt x="38" y="0"/>
                  </a:moveTo>
                  <a:lnTo>
                    <a:pt x="38" y="0"/>
                  </a:lnTo>
                  <a:lnTo>
                    <a:pt x="0" y="1"/>
                  </a:lnTo>
                  <a:lnTo>
                    <a:pt x="3" y="1"/>
                  </a:lnTo>
                  <a:lnTo>
                    <a:pt x="3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8" name="Freeform 107"/>
            <p:cNvSpPr>
              <a:spLocks/>
            </p:cNvSpPr>
            <p:nvPr/>
          </p:nvSpPr>
          <p:spPr bwMode="invGray">
            <a:xfrm>
              <a:off x="-474663" y="2741613"/>
              <a:ext cx="34925" cy="0"/>
            </a:xfrm>
            <a:custGeom>
              <a:avLst/>
              <a:gdLst>
                <a:gd name="T0" fmla="*/ 18 w 18"/>
                <a:gd name="T1" fmla="*/ 18 w 18"/>
                <a:gd name="T2" fmla="*/ 0 w 18"/>
                <a:gd name="T3" fmla="*/ 18 w 18"/>
              </a:gdLst>
              <a:ahLst/>
              <a:cxnLst>
                <a:cxn ang="0">
                  <a:pos x="T0" y="0"/>
                </a:cxn>
                <a:cxn ang="0">
                  <a:pos x="T1" y="0"/>
                </a:cxn>
                <a:cxn ang="0">
                  <a:pos x="T2" y="0"/>
                </a:cxn>
                <a:cxn ang="0">
                  <a:pos x="T3" y="0"/>
                </a:cxn>
              </a:cxnLst>
              <a:rect l="0" t="0" r="r" b="b"/>
              <a:pathLst>
                <a:path w="18">
                  <a:moveTo>
                    <a:pt x="18" y="0"/>
                  </a:moveTo>
                  <a:lnTo>
                    <a:pt x="18" y="0"/>
                  </a:lnTo>
                  <a:lnTo>
                    <a:pt x="0" y="0"/>
                  </a:lnTo>
                  <a:lnTo>
                    <a:pt x="18"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59" name="Freeform 108"/>
            <p:cNvSpPr>
              <a:spLocks/>
            </p:cNvSpPr>
            <p:nvPr/>
          </p:nvSpPr>
          <p:spPr bwMode="invGray">
            <a:xfrm>
              <a:off x="-947738" y="2725738"/>
              <a:ext cx="1239838" cy="19050"/>
            </a:xfrm>
            <a:custGeom>
              <a:avLst/>
              <a:gdLst>
                <a:gd name="T0" fmla="*/ 588 w 647"/>
                <a:gd name="T1" fmla="*/ 5 h 8"/>
                <a:gd name="T2" fmla="*/ 588 w 647"/>
                <a:gd name="T3" fmla="*/ 5 h 8"/>
                <a:gd name="T4" fmla="*/ 619 w 647"/>
                <a:gd name="T5" fmla="*/ 0 h 8"/>
                <a:gd name="T6" fmla="*/ 570 w 647"/>
                <a:gd name="T7" fmla="*/ 1 h 8"/>
                <a:gd name="T8" fmla="*/ 574 w 647"/>
                <a:gd name="T9" fmla="*/ 0 h 8"/>
                <a:gd name="T10" fmla="*/ 515 w 647"/>
                <a:gd name="T11" fmla="*/ 1 h 8"/>
                <a:gd name="T12" fmla="*/ 533 w 647"/>
                <a:gd name="T13" fmla="*/ 3 h 8"/>
                <a:gd name="T14" fmla="*/ 450 w 647"/>
                <a:gd name="T15" fmla="*/ 0 h 8"/>
                <a:gd name="T16" fmla="*/ 361 w 647"/>
                <a:gd name="T17" fmla="*/ 0 h 8"/>
                <a:gd name="T18" fmla="*/ 368 w 647"/>
                <a:gd name="T19" fmla="*/ 0 h 8"/>
                <a:gd name="T20" fmla="*/ 355 w 647"/>
                <a:gd name="T21" fmla="*/ 0 h 8"/>
                <a:gd name="T22" fmla="*/ 55 w 647"/>
                <a:gd name="T23" fmla="*/ 1 h 8"/>
                <a:gd name="T24" fmla="*/ 45 w 647"/>
                <a:gd name="T25" fmla="*/ 6 h 8"/>
                <a:gd name="T26" fmla="*/ 207 w 647"/>
                <a:gd name="T27" fmla="*/ 5 h 8"/>
                <a:gd name="T28" fmla="*/ 214 w 647"/>
                <a:gd name="T29" fmla="*/ 6 h 8"/>
                <a:gd name="T30" fmla="*/ 250 w 647"/>
                <a:gd name="T31" fmla="*/ 4 h 8"/>
                <a:gd name="T32" fmla="*/ 216 w 647"/>
                <a:gd name="T33" fmla="*/ 3 h 8"/>
                <a:gd name="T34" fmla="*/ 393 w 647"/>
                <a:gd name="T35" fmla="*/ 3 h 8"/>
                <a:gd name="T36" fmla="*/ 265 w 647"/>
                <a:gd name="T37" fmla="*/ 5 h 8"/>
                <a:gd name="T38" fmla="*/ 265 w 647"/>
                <a:gd name="T39" fmla="*/ 7 h 8"/>
                <a:gd name="T40" fmla="*/ 588 w 647"/>
                <a:gd name="T41"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47" h="8">
                  <a:moveTo>
                    <a:pt x="588" y="5"/>
                  </a:moveTo>
                  <a:lnTo>
                    <a:pt x="588" y="5"/>
                  </a:lnTo>
                  <a:cubicBezTo>
                    <a:pt x="499" y="3"/>
                    <a:pt x="647" y="3"/>
                    <a:pt x="619" y="0"/>
                  </a:cubicBezTo>
                  <a:lnTo>
                    <a:pt x="570" y="1"/>
                  </a:lnTo>
                  <a:lnTo>
                    <a:pt x="574" y="0"/>
                  </a:lnTo>
                  <a:lnTo>
                    <a:pt x="515" y="1"/>
                  </a:lnTo>
                  <a:cubicBezTo>
                    <a:pt x="527" y="2"/>
                    <a:pt x="536" y="2"/>
                    <a:pt x="533" y="3"/>
                  </a:cubicBezTo>
                  <a:cubicBezTo>
                    <a:pt x="454" y="3"/>
                    <a:pt x="508" y="2"/>
                    <a:pt x="450" y="0"/>
                  </a:cubicBezTo>
                  <a:lnTo>
                    <a:pt x="361" y="0"/>
                  </a:lnTo>
                  <a:lnTo>
                    <a:pt x="368" y="0"/>
                  </a:lnTo>
                  <a:cubicBezTo>
                    <a:pt x="361" y="0"/>
                    <a:pt x="357" y="0"/>
                    <a:pt x="355" y="0"/>
                  </a:cubicBezTo>
                  <a:lnTo>
                    <a:pt x="55" y="1"/>
                  </a:lnTo>
                  <a:cubicBezTo>
                    <a:pt x="0" y="3"/>
                    <a:pt x="85" y="4"/>
                    <a:pt x="45" y="6"/>
                  </a:cubicBezTo>
                  <a:cubicBezTo>
                    <a:pt x="108" y="6"/>
                    <a:pt x="202" y="8"/>
                    <a:pt x="207" y="5"/>
                  </a:cubicBezTo>
                  <a:cubicBezTo>
                    <a:pt x="205" y="5"/>
                    <a:pt x="201" y="6"/>
                    <a:pt x="214" y="6"/>
                  </a:cubicBezTo>
                  <a:lnTo>
                    <a:pt x="250" y="4"/>
                  </a:lnTo>
                  <a:lnTo>
                    <a:pt x="216" y="3"/>
                  </a:lnTo>
                  <a:cubicBezTo>
                    <a:pt x="252" y="1"/>
                    <a:pt x="371" y="1"/>
                    <a:pt x="393" y="3"/>
                  </a:cubicBezTo>
                  <a:cubicBezTo>
                    <a:pt x="325" y="4"/>
                    <a:pt x="359" y="6"/>
                    <a:pt x="265" y="5"/>
                  </a:cubicBezTo>
                  <a:cubicBezTo>
                    <a:pt x="269" y="6"/>
                    <a:pt x="286" y="7"/>
                    <a:pt x="265" y="7"/>
                  </a:cubicBezTo>
                  <a:cubicBezTo>
                    <a:pt x="375" y="6"/>
                    <a:pt x="474" y="8"/>
                    <a:pt x="588" y="5"/>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0" name="Freeform 109"/>
            <p:cNvSpPr>
              <a:spLocks/>
            </p:cNvSpPr>
            <p:nvPr/>
          </p:nvSpPr>
          <p:spPr bwMode="invGray">
            <a:xfrm>
              <a:off x="-1944688" y="2741613"/>
              <a:ext cx="4763" cy="0"/>
            </a:xfrm>
            <a:custGeom>
              <a:avLst/>
              <a:gdLst>
                <a:gd name="T0" fmla="*/ 1 w 2"/>
                <a:gd name="T1" fmla="*/ 1 w 2"/>
                <a:gd name="T2" fmla="*/ 2 w 2"/>
                <a:gd name="T3" fmla="*/ 1 w 2"/>
              </a:gdLst>
              <a:ahLst/>
              <a:cxnLst>
                <a:cxn ang="0">
                  <a:pos x="T0" y="0"/>
                </a:cxn>
                <a:cxn ang="0">
                  <a:pos x="T1" y="0"/>
                </a:cxn>
                <a:cxn ang="0">
                  <a:pos x="T2" y="0"/>
                </a:cxn>
                <a:cxn ang="0">
                  <a:pos x="T3" y="0"/>
                </a:cxn>
              </a:cxnLst>
              <a:rect l="0" t="0" r="r" b="b"/>
              <a:pathLst>
                <a:path w="2">
                  <a:moveTo>
                    <a:pt x="1" y="0"/>
                  </a:moveTo>
                  <a:lnTo>
                    <a:pt x="1" y="0"/>
                  </a:lnTo>
                  <a:lnTo>
                    <a:pt x="2" y="0"/>
                  </a:lnTo>
                  <a:cubicBezTo>
                    <a:pt x="0" y="0"/>
                    <a:pt x="0"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1" name="Freeform 110"/>
            <p:cNvSpPr>
              <a:spLocks/>
            </p:cNvSpPr>
            <p:nvPr/>
          </p:nvSpPr>
          <p:spPr bwMode="invGray">
            <a:xfrm>
              <a:off x="-1939925" y="2735263"/>
              <a:ext cx="173038" cy="6350"/>
            </a:xfrm>
            <a:custGeom>
              <a:avLst/>
              <a:gdLst>
                <a:gd name="T0" fmla="*/ 36 w 90"/>
                <a:gd name="T1" fmla="*/ 3 h 3"/>
                <a:gd name="T2" fmla="*/ 36 w 90"/>
                <a:gd name="T3" fmla="*/ 3 h 3"/>
                <a:gd name="T4" fmla="*/ 90 w 90"/>
                <a:gd name="T5" fmla="*/ 0 h 3"/>
                <a:gd name="T6" fmla="*/ 6 w 90"/>
                <a:gd name="T7" fmla="*/ 1 h 3"/>
                <a:gd name="T8" fmla="*/ 0 w 90"/>
                <a:gd name="T9" fmla="*/ 3 h 3"/>
                <a:gd name="T10" fmla="*/ 48 w 90"/>
                <a:gd name="T11" fmla="*/ 2 h 3"/>
                <a:gd name="T12" fmla="*/ 36 w 90"/>
                <a:gd name="T13" fmla="*/ 3 h 3"/>
              </a:gdLst>
              <a:ahLst/>
              <a:cxnLst>
                <a:cxn ang="0">
                  <a:pos x="T0" y="T1"/>
                </a:cxn>
                <a:cxn ang="0">
                  <a:pos x="T2" y="T3"/>
                </a:cxn>
                <a:cxn ang="0">
                  <a:pos x="T4" y="T5"/>
                </a:cxn>
                <a:cxn ang="0">
                  <a:pos x="T6" y="T7"/>
                </a:cxn>
                <a:cxn ang="0">
                  <a:pos x="T8" y="T9"/>
                </a:cxn>
                <a:cxn ang="0">
                  <a:pos x="T10" y="T11"/>
                </a:cxn>
                <a:cxn ang="0">
                  <a:pos x="T12" y="T13"/>
                </a:cxn>
              </a:cxnLst>
              <a:rect l="0" t="0" r="r" b="b"/>
              <a:pathLst>
                <a:path w="90" h="3">
                  <a:moveTo>
                    <a:pt x="36" y="3"/>
                  </a:moveTo>
                  <a:lnTo>
                    <a:pt x="36" y="3"/>
                  </a:lnTo>
                  <a:lnTo>
                    <a:pt x="90" y="0"/>
                  </a:lnTo>
                  <a:lnTo>
                    <a:pt x="6" y="1"/>
                  </a:lnTo>
                  <a:lnTo>
                    <a:pt x="0" y="3"/>
                  </a:lnTo>
                  <a:cubicBezTo>
                    <a:pt x="8" y="2"/>
                    <a:pt x="37" y="1"/>
                    <a:pt x="48" y="2"/>
                  </a:cubicBezTo>
                  <a:lnTo>
                    <a:pt x="36"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2" name="Freeform 111"/>
            <p:cNvSpPr>
              <a:spLocks/>
            </p:cNvSpPr>
            <p:nvPr/>
          </p:nvSpPr>
          <p:spPr bwMode="invGray">
            <a:xfrm>
              <a:off x="-1773238" y="2733675"/>
              <a:ext cx="123825" cy="12700"/>
            </a:xfrm>
            <a:custGeom>
              <a:avLst/>
              <a:gdLst>
                <a:gd name="T0" fmla="*/ 65 w 65"/>
                <a:gd name="T1" fmla="*/ 0 h 6"/>
                <a:gd name="T2" fmla="*/ 65 w 65"/>
                <a:gd name="T3" fmla="*/ 0 h 6"/>
                <a:gd name="T4" fmla="*/ 48 w 65"/>
                <a:gd name="T5" fmla="*/ 4 h 6"/>
                <a:gd name="T6" fmla="*/ 0 w 65"/>
                <a:gd name="T7" fmla="*/ 4 h 6"/>
                <a:gd name="T8" fmla="*/ 61 w 65"/>
                <a:gd name="T9" fmla="*/ 4 h 6"/>
                <a:gd name="T10" fmla="*/ 65 w 65"/>
                <a:gd name="T11" fmla="*/ 0 h 6"/>
              </a:gdLst>
              <a:ahLst/>
              <a:cxnLst>
                <a:cxn ang="0">
                  <a:pos x="T0" y="T1"/>
                </a:cxn>
                <a:cxn ang="0">
                  <a:pos x="T2" y="T3"/>
                </a:cxn>
                <a:cxn ang="0">
                  <a:pos x="T4" y="T5"/>
                </a:cxn>
                <a:cxn ang="0">
                  <a:pos x="T6" y="T7"/>
                </a:cxn>
                <a:cxn ang="0">
                  <a:pos x="T8" y="T9"/>
                </a:cxn>
                <a:cxn ang="0">
                  <a:pos x="T10" y="T11"/>
                </a:cxn>
              </a:cxnLst>
              <a:rect l="0" t="0" r="r" b="b"/>
              <a:pathLst>
                <a:path w="65" h="6">
                  <a:moveTo>
                    <a:pt x="65" y="0"/>
                  </a:moveTo>
                  <a:lnTo>
                    <a:pt x="65" y="0"/>
                  </a:lnTo>
                  <a:cubicBezTo>
                    <a:pt x="22" y="1"/>
                    <a:pt x="25" y="3"/>
                    <a:pt x="48" y="4"/>
                  </a:cubicBezTo>
                  <a:cubicBezTo>
                    <a:pt x="8" y="5"/>
                    <a:pt x="27" y="1"/>
                    <a:pt x="0" y="4"/>
                  </a:cubicBezTo>
                  <a:cubicBezTo>
                    <a:pt x="1" y="6"/>
                    <a:pt x="50" y="5"/>
                    <a:pt x="61" y="4"/>
                  </a:cubicBezTo>
                  <a:lnTo>
                    <a:pt x="65"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3" name="Freeform 112"/>
            <p:cNvSpPr>
              <a:spLocks/>
            </p:cNvSpPr>
            <p:nvPr/>
          </p:nvSpPr>
          <p:spPr bwMode="invGray">
            <a:xfrm>
              <a:off x="-1057275" y="2735263"/>
              <a:ext cx="57150" cy="3175"/>
            </a:xfrm>
            <a:custGeom>
              <a:avLst/>
              <a:gdLst>
                <a:gd name="T0" fmla="*/ 12 w 30"/>
                <a:gd name="T1" fmla="*/ 0 h 1"/>
                <a:gd name="T2" fmla="*/ 12 w 30"/>
                <a:gd name="T3" fmla="*/ 0 h 1"/>
                <a:gd name="T4" fmla="*/ 0 w 30"/>
                <a:gd name="T5" fmla="*/ 1 h 1"/>
                <a:gd name="T6" fmla="*/ 30 w 30"/>
                <a:gd name="T7" fmla="*/ 1 h 1"/>
                <a:gd name="T8" fmla="*/ 12 w 30"/>
                <a:gd name="T9" fmla="*/ 0 h 1"/>
              </a:gdLst>
              <a:ahLst/>
              <a:cxnLst>
                <a:cxn ang="0">
                  <a:pos x="T0" y="T1"/>
                </a:cxn>
                <a:cxn ang="0">
                  <a:pos x="T2" y="T3"/>
                </a:cxn>
                <a:cxn ang="0">
                  <a:pos x="T4" y="T5"/>
                </a:cxn>
                <a:cxn ang="0">
                  <a:pos x="T6" y="T7"/>
                </a:cxn>
                <a:cxn ang="0">
                  <a:pos x="T8" y="T9"/>
                </a:cxn>
              </a:cxnLst>
              <a:rect l="0" t="0" r="r" b="b"/>
              <a:pathLst>
                <a:path w="30" h="1">
                  <a:moveTo>
                    <a:pt x="12" y="0"/>
                  </a:moveTo>
                  <a:lnTo>
                    <a:pt x="12" y="0"/>
                  </a:lnTo>
                  <a:lnTo>
                    <a:pt x="0" y="1"/>
                  </a:lnTo>
                  <a:lnTo>
                    <a:pt x="30" y="1"/>
                  </a:lnTo>
                  <a:lnTo>
                    <a:pt x="12"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4" name="Freeform 113"/>
            <p:cNvSpPr>
              <a:spLocks/>
            </p:cNvSpPr>
            <p:nvPr/>
          </p:nvSpPr>
          <p:spPr bwMode="invGray">
            <a:xfrm>
              <a:off x="-1116013" y="2738438"/>
              <a:ext cx="58738" cy="3175"/>
            </a:xfrm>
            <a:custGeom>
              <a:avLst/>
              <a:gdLst>
                <a:gd name="T0" fmla="*/ 30 w 30"/>
                <a:gd name="T1" fmla="*/ 0 h 2"/>
                <a:gd name="T2" fmla="*/ 30 w 30"/>
                <a:gd name="T3" fmla="*/ 0 h 2"/>
                <a:gd name="T4" fmla="*/ 0 w 30"/>
                <a:gd name="T5" fmla="*/ 0 h 2"/>
                <a:gd name="T6" fmla="*/ 9 w 30"/>
                <a:gd name="T7" fmla="*/ 2 h 2"/>
                <a:gd name="T8" fmla="*/ 30 w 30"/>
                <a:gd name="T9" fmla="*/ 0 h 2"/>
              </a:gdLst>
              <a:ahLst/>
              <a:cxnLst>
                <a:cxn ang="0">
                  <a:pos x="T0" y="T1"/>
                </a:cxn>
                <a:cxn ang="0">
                  <a:pos x="T2" y="T3"/>
                </a:cxn>
                <a:cxn ang="0">
                  <a:pos x="T4" y="T5"/>
                </a:cxn>
                <a:cxn ang="0">
                  <a:pos x="T6" y="T7"/>
                </a:cxn>
                <a:cxn ang="0">
                  <a:pos x="T8" y="T9"/>
                </a:cxn>
              </a:cxnLst>
              <a:rect l="0" t="0" r="r" b="b"/>
              <a:pathLst>
                <a:path w="30" h="2">
                  <a:moveTo>
                    <a:pt x="30" y="0"/>
                  </a:moveTo>
                  <a:lnTo>
                    <a:pt x="30" y="0"/>
                  </a:lnTo>
                  <a:lnTo>
                    <a:pt x="0" y="0"/>
                  </a:lnTo>
                  <a:cubicBezTo>
                    <a:pt x="2" y="0"/>
                    <a:pt x="4" y="1"/>
                    <a:pt x="9" y="2"/>
                  </a:cubicBezTo>
                  <a:lnTo>
                    <a:pt x="3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5" name="Freeform 114"/>
            <p:cNvSpPr>
              <a:spLocks/>
            </p:cNvSpPr>
            <p:nvPr/>
          </p:nvSpPr>
          <p:spPr bwMode="invGray">
            <a:xfrm>
              <a:off x="-1349375" y="2735263"/>
              <a:ext cx="84138" cy="0"/>
            </a:xfrm>
            <a:custGeom>
              <a:avLst/>
              <a:gdLst>
                <a:gd name="T0" fmla="*/ 44 w 44"/>
                <a:gd name="T1" fmla="*/ 44 w 44"/>
                <a:gd name="T2" fmla="*/ 0 w 44"/>
                <a:gd name="T3" fmla="*/ 44 w 44"/>
              </a:gdLst>
              <a:ahLst/>
              <a:cxnLst>
                <a:cxn ang="0">
                  <a:pos x="T0" y="0"/>
                </a:cxn>
                <a:cxn ang="0">
                  <a:pos x="T1" y="0"/>
                </a:cxn>
                <a:cxn ang="0">
                  <a:pos x="T2" y="0"/>
                </a:cxn>
                <a:cxn ang="0">
                  <a:pos x="T3" y="0"/>
                </a:cxn>
              </a:cxnLst>
              <a:rect l="0" t="0" r="r" b="b"/>
              <a:pathLst>
                <a:path w="44">
                  <a:moveTo>
                    <a:pt x="44" y="0"/>
                  </a:moveTo>
                  <a:lnTo>
                    <a:pt x="44" y="0"/>
                  </a:lnTo>
                  <a:lnTo>
                    <a:pt x="0" y="0"/>
                  </a:lnTo>
                  <a:lnTo>
                    <a:pt x="4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6" name="Freeform 115"/>
            <p:cNvSpPr>
              <a:spLocks/>
            </p:cNvSpPr>
            <p:nvPr/>
          </p:nvSpPr>
          <p:spPr bwMode="invGray">
            <a:xfrm>
              <a:off x="-1265238" y="2735263"/>
              <a:ext cx="65088" cy="3175"/>
            </a:xfrm>
            <a:custGeom>
              <a:avLst/>
              <a:gdLst>
                <a:gd name="T0" fmla="*/ 34 w 34"/>
                <a:gd name="T1" fmla="*/ 1 h 1"/>
                <a:gd name="T2" fmla="*/ 34 w 34"/>
                <a:gd name="T3" fmla="*/ 1 h 1"/>
                <a:gd name="T4" fmla="*/ 33 w 34"/>
                <a:gd name="T5" fmla="*/ 0 h 1"/>
                <a:gd name="T6" fmla="*/ 0 w 34"/>
                <a:gd name="T7" fmla="*/ 0 h 1"/>
                <a:gd name="T8" fmla="*/ 34 w 34"/>
                <a:gd name="T9" fmla="*/ 1 h 1"/>
              </a:gdLst>
              <a:ahLst/>
              <a:cxnLst>
                <a:cxn ang="0">
                  <a:pos x="T0" y="T1"/>
                </a:cxn>
                <a:cxn ang="0">
                  <a:pos x="T2" y="T3"/>
                </a:cxn>
                <a:cxn ang="0">
                  <a:pos x="T4" y="T5"/>
                </a:cxn>
                <a:cxn ang="0">
                  <a:pos x="T6" y="T7"/>
                </a:cxn>
                <a:cxn ang="0">
                  <a:pos x="T8" y="T9"/>
                </a:cxn>
              </a:cxnLst>
              <a:rect l="0" t="0" r="r" b="b"/>
              <a:pathLst>
                <a:path w="34" h="1">
                  <a:moveTo>
                    <a:pt x="34" y="1"/>
                  </a:moveTo>
                  <a:lnTo>
                    <a:pt x="34" y="1"/>
                  </a:lnTo>
                  <a:lnTo>
                    <a:pt x="33" y="0"/>
                  </a:lnTo>
                  <a:lnTo>
                    <a:pt x="0" y="0"/>
                  </a:lnTo>
                  <a:lnTo>
                    <a:pt x="34"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7" name="Freeform 116"/>
            <p:cNvSpPr>
              <a:spLocks/>
            </p:cNvSpPr>
            <p:nvPr/>
          </p:nvSpPr>
          <p:spPr bwMode="invGray">
            <a:xfrm>
              <a:off x="-1219200" y="2728913"/>
              <a:ext cx="103188" cy="9525"/>
            </a:xfrm>
            <a:custGeom>
              <a:avLst/>
              <a:gdLst>
                <a:gd name="T0" fmla="*/ 54 w 54"/>
                <a:gd name="T1" fmla="*/ 4 h 4"/>
                <a:gd name="T2" fmla="*/ 54 w 54"/>
                <a:gd name="T3" fmla="*/ 4 h 4"/>
                <a:gd name="T4" fmla="*/ 0 w 54"/>
                <a:gd name="T5" fmla="*/ 1 h 4"/>
                <a:gd name="T6" fmla="*/ 9 w 54"/>
                <a:gd name="T7" fmla="*/ 3 h 4"/>
                <a:gd name="T8" fmla="*/ 54 w 54"/>
                <a:gd name="T9" fmla="*/ 4 h 4"/>
              </a:gdLst>
              <a:ahLst/>
              <a:cxnLst>
                <a:cxn ang="0">
                  <a:pos x="T0" y="T1"/>
                </a:cxn>
                <a:cxn ang="0">
                  <a:pos x="T2" y="T3"/>
                </a:cxn>
                <a:cxn ang="0">
                  <a:pos x="T4" y="T5"/>
                </a:cxn>
                <a:cxn ang="0">
                  <a:pos x="T6" y="T7"/>
                </a:cxn>
                <a:cxn ang="0">
                  <a:pos x="T8" y="T9"/>
                </a:cxn>
              </a:cxnLst>
              <a:rect l="0" t="0" r="r" b="b"/>
              <a:pathLst>
                <a:path w="54" h="4">
                  <a:moveTo>
                    <a:pt x="54" y="4"/>
                  </a:moveTo>
                  <a:lnTo>
                    <a:pt x="54" y="4"/>
                  </a:lnTo>
                  <a:cubicBezTo>
                    <a:pt x="49" y="2"/>
                    <a:pt x="43" y="0"/>
                    <a:pt x="0" y="1"/>
                  </a:cubicBezTo>
                  <a:lnTo>
                    <a:pt x="9" y="3"/>
                  </a:lnTo>
                  <a:lnTo>
                    <a:pt x="54"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8" name="Freeform 117"/>
            <p:cNvSpPr>
              <a:spLocks/>
            </p:cNvSpPr>
            <p:nvPr/>
          </p:nvSpPr>
          <p:spPr bwMode="invGray">
            <a:xfrm>
              <a:off x="1225550" y="2830513"/>
              <a:ext cx="73025" cy="3175"/>
            </a:xfrm>
            <a:custGeom>
              <a:avLst/>
              <a:gdLst>
                <a:gd name="T0" fmla="*/ 34 w 38"/>
                <a:gd name="T1" fmla="*/ 0 h 2"/>
                <a:gd name="T2" fmla="*/ 34 w 38"/>
                <a:gd name="T3" fmla="*/ 0 h 2"/>
                <a:gd name="T4" fmla="*/ 0 w 38"/>
                <a:gd name="T5" fmla="*/ 1 h 2"/>
                <a:gd name="T6" fmla="*/ 4 w 38"/>
                <a:gd name="T7" fmla="*/ 2 h 2"/>
                <a:gd name="T8" fmla="*/ 38 w 38"/>
                <a:gd name="T9" fmla="*/ 1 h 2"/>
                <a:gd name="T10" fmla="*/ 34 w 38"/>
                <a:gd name="T11" fmla="*/ 0 h 2"/>
              </a:gdLst>
              <a:ahLst/>
              <a:cxnLst>
                <a:cxn ang="0">
                  <a:pos x="T0" y="T1"/>
                </a:cxn>
                <a:cxn ang="0">
                  <a:pos x="T2" y="T3"/>
                </a:cxn>
                <a:cxn ang="0">
                  <a:pos x="T4" y="T5"/>
                </a:cxn>
                <a:cxn ang="0">
                  <a:pos x="T6" y="T7"/>
                </a:cxn>
                <a:cxn ang="0">
                  <a:pos x="T8" y="T9"/>
                </a:cxn>
                <a:cxn ang="0">
                  <a:pos x="T10" y="T11"/>
                </a:cxn>
              </a:cxnLst>
              <a:rect l="0" t="0" r="r" b="b"/>
              <a:pathLst>
                <a:path w="38" h="2">
                  <a:moveTo>
                    <a:pt x="34" y="0"/>
                  </a:moveTo>
                  <a:lnTo>
                    <a:pt x="34" y="0"/>
                  </a:lnTo>
                  <a:lnTo>
                    <a:pt x="0" y="1"/>
                  </a:lnTo>
                  <a:lnTo>
                    <a:pt x="4" y="2"/>
                  </a:lnTo>
                  <a:lnTo>
                    <a:pt x="38" y="1"/>
                  </a:lnTo>
                  <a:lnTo>
                    <a:pt x="3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69" name="Freeform 118"/>
            <p:cNvSpPr>
              <a:spLocks/>
            </p:cNvSpPr>
            <p:nvPr/>
          </p:nvSpPr>
          <p:spPr bwMode="invGray">
            <a:xfrm>
              <a:off x="874712" y="2827338"/>
              <a:ext cx="39688" cy="3175"/>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9" y="1"/>
                    <a:pt x="16" y="1"/>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0" name="Freeform 119"/>
            <p:cNvSpPr>
              <a:spLocks/>
            </p:cNvSpPr>
            <p:nvPr/>
          </p:nvSpPr>
          <p:spPr bwMode="invGray">
            <a:xfrm>
              <a:off x="417512" y="2827338"/>
              <a:ext cx="457200" cy="31750"/>
            </a:xfrm>
            <a:custGeom>
              <a:avLst/>
              <a:gdLst>
                <a:gd name="T0" fmla="*/ 113 w 238"/>
                <a:gd name="T1" fmla="*/ 12 h 14"/>
                <a:gd name="T2" fmla="*/ 113 w 238"/>
                <a:gd name="T3" fmla="*/ 12 h 14"/>
                <a:gd name="T4" fmla="*/ 94 w 238"/>
                <a:gd name="T5" fmla="*/ 9 h 14"/>
                <a:gd name="T6" fmla="*/ 157 w 238"/>
                <a:gd name="T7" fmla="*/ 6 h 14"/>
                <a:gd name="T8" fmla="*/ 145 w 238"/>
                <a:gd name="T9" fmla="*/ 8 h 14"/>
                <a:gd name="T10" fmla="*/ 169 w 238"/>
                <a:gd name="T11" fmla="*/ 6 h 14"/>
                <a:gd name="T12" fmla="*/ 238 w 238"/>
                <a:gd name="T13" fmla="*/ 1 h 14"/>
                <a:gd name="T14" fmla="*/ 32 w 238"/>
                <a:gd name="T15" fmla="*/ 3 h 14"/>
                <a:gd name="T16" fmla="*/ 19 w 238"/>
                <a:gd name="T17" fmla="*/ 13 h 14"/>
                <a:gd name="T18" fmla="*/ 113 w 238"/>
                <a:gd name="T19"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8" h="14">
                  <a:moveTo>
                    <a:pt x="113" y="12"/>
                  </a:moveTo>
                  <a:lnTo>
                    <a:pt x="113" y="12"/>
                  </a:lnTo>
                  <a:cubicBezTo>
                    <a:pt x="73" y="10"/>
                    <a:pt x="168" y="9"/>
                    <a:pt x="94" y="9"/>
                  </a:cubicBezTo>
                  <a:cubicBezTo>
                    <a:pt x="88" y="7"/>
                    <a:pt x="122" y="5"/>
                    <a:pt x="157" y="6"/>
                  </a:cubicBezTo>
                  <a:cubicBezTo>
                    <a:pt x="155" y="7"/>
                    <a:pt x="123" y="7"/>
                    <a:pt x="145" y="8"/>
                  </a:cubicBezTo>
                  <a:cubicBezTo>
                    <a:pt x="168" y="7"/>
                    <a:pt x="177" y="8"/>
                    <a:pt x="169" y="6"/>
                  </a:cubicBezTo>
                  <a:cubicBezTo>
                    <a:pt x="208" y="4"/>
                    <a:pt x="212" y="3"/>
                    <a:pt x="238" y="1"/>
                  </a:cubicBezTo>
                  <a:cubicBezTo>
                    <a:pt x="191" y="2"/>
                    <a:pt x="92" y="0"/>
                    <a:pt x="32" y="3"/>
                  </a:cubicBezTo>
                  <a:cubicBezTo>
                    <a:pt x="0" y="6"/>
                    <a:pt x="20" y="9"/>
                    <a:pt x="19" y="13"/>
                  </a:cubicBezTo>
                  <a:cubicBezTo>
                    <a:pt x="24" y="14"/>
                    <a:pt x="110" y="14"/>
                    <a:pt x="113" y="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1" name="Freeform 120"/>
            <p:cNvSpPr>
              <a:spLocks/>
            </p:cNvSpPr>
            <p:nvPr/>
          </p:nvSpPr>
          <p:spPr bwMode="invGray">
            <a:xfrm>
              <a:off x="755650" y="2859087"/>
              <a:ext cx="68263" cy="4762"/>
            </a:xfrm>
            <a:custGeom>
              <a:avLst/>
              <a:gdLst>
                <a:gd name="T0" fmla="*/ 0 w 36"/>
                <a:gd name="T1" fmla="*/ 1 h 2"/>
                <a:gd name="T2" fmla="*/ 0 w 36"/>
                <a:gd name="T3" fmla="*/ 1 h 2"/>
                <a:gd name="T4" fmla="*/ 36 w 36"/>
                <a:gd name="T5" fmla="*/ 1 h 2"/>
                <a:gd name="T6" fmla="*/ 0 w 36"/>
                <a:gd name="T7" fmla="*/ 1 h 2"/>
              </a:gdLst>
              <a:ahLst/>
              <a:cxnLst>
                <a:cxn ang="0">
                  <a:pos x="T0" y="T1"/>
                </a:cxn>
                <a:cxn ang="0">
                  <a:pos x="T2" y="T3"/>
                </a:cxn>
                <a:cxn ang="0">
                  <a:pos x="T4" y="T5"/>
                </a:cxn>
                <a:cxn ang="0">
                  <a:pos x="T6" y="T7"/>
                </a:cxn>
              </a:cxnLst>
              <a:rect l="0" t="0" r="r" b="b"/>
              <a:pathLst>
                <a:path w="36" h="2">
                  <a:moveTo>
                    <a:pt x="0" y="1"/>
                  </a:moveTo>
                  <a:lnTo>
                    <a:pt x="0" y="1"/>
                  </a:lnTo>
                  <a:cubicBezTo>
                    <a:pt x="19" y="2"/>
                    <a:pt x="24" y="1"/>
                    <a:pt x="36" y="1"/>
                  </a:cubicBezTo>
                  <a:cubicBezTo>
                    <a:pt x="33" y="0"/>
                    <a:pt x="15" y="1"/>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2" name="Freeform 121"/>
            <p:cNvSpPr>
              <a:spLocks/>
            </p:cNvSpPr>
            <p:nvPr/>
          </p:nvSpPr>
          <p:spPr bwMode="invGray">
            <a:xfrm>
              <a:off x="-133350" y="2798763"/>
              <a:ext cx="111125" cy="4762"/>
            </a:xfrm>
            <a:custGeom>
              <a:avLst/>
              <a:gdLst>
                <a:gd name="T0" fmla="*/ 37 w 58"/>
                <a:gd name="T1" fmla="*/ 0 h 2"/>
                <a:gd name="T2" fmla="*/ 37 w 58"/>
                <a:gd name="T3" fmla="*/ 0 h 2"/>
                <a:gd name="T4" fmla="*/ 7 w 58"/>
                <a:gd name="T5" fmla="*/ 2 h 2"/>
                <a:gd name="T6" fmla="*/ 58 w 58"/>
                <a:gd name="T7" fmla="*/ 2 h 2"/>
                <a:gd name="T8" fmla="*/ 37 w 58"/>
                <a:gd name="T9" fmla="*/ 0 h 2"/>
              </a:gdLst>
              <a:ahLst/>
              <a:cxnLst>
                <a:cxn ang="0">
                  <a:pos x="T0" y="T1"/>
                </a:cxn>
                <a:cxn ang="0">
                  <a:pos x="T2" y="T3"/>
                </a:cxn>
                <a:cxn ang="0">
                  <a:pos x="T4" y="T5"/>
                </a:cxn>
                <a:cxn ang="0">
                  <a:pos x="T6" y="T7"/>
                </a:cxn>
                <a:cxn ang="0">
                  <a:pos x="T8" y="T9"/>
                </a:cxn>
              </a:cxnLst>
              <a:rect l="0" t="0" r="r" b="b"/>
              <a:pathLst>
                <a:path w="58" h="2">
                  <a:moveTo>
                    <a:pt x="37" y="0"/>
                  </a:moveTo>
                  <a:lnTo>
                    <a:pt x="37" y="0"/>
                  </a:lnTo>
                  <a:cubicBezTo>
                    <a:pt x="34" y="1"/>
                    <a:pt x="0" y="1"/>
                    <a:pt x="7" y="2"/>
                  </a:cubicBezTo>
                  <a:lnTo>
                    <a:pt x="58" y="2"/>
                  </a:lnTo>
                  <a:cubicBezTo>
                    <a:pt x="46" y="2"/>
                    <a:pt x="42" y="1"/>
                    <a:pt x="3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3" name="Freeform 122"/>
            <p:cNvSpPr>
              <a:spLocks/>
            </p:cNvSpPr>
            <p:nvPr/>
          </p:nvSpPr>
          <p:spPr bwMode="invGray">
            <a:xfrm>
              <a:off x="-22225" y="2800350"/>
              <a:ext cx="44450" cy="3175"/>
            </a:xfrm>
            <a:custGeom>
              <a:avLst/>
              <a:gdLst>
                <a:gd name="T0" fmla="*/ 23 w 23"/>
                <a:gd name="T1" fmla="*/ 0 h 1"/>
                <a:gd name="T2" fmla="*/ 23 w 23"/>
                <a:gd name="T3" fmla="*/ 0 h 1"/>
                <a:gd name="T4" fmla="*/ 0 w 23"/>
                <a:gd name="T5" fmla="*/ 1 h 1"/>
                <a:gd name="T6" fmla="*/ 23 w 23"/>
                <a:gd name="T7" fmla="*/ 0 h 1"/>
              </a:gdLst>
              <a:ahLst/>
              <a:cxnLst>
                <a:cxn ang="0">
                  <a:pos x="T0" y="T1"/>
                </a:cxn>
                <a:cxn ang="0">
                  <a:pos x="T2" y="T3"/>
                </a:cxn>
                <a:cxn ang="0">
                  <a:pos x="T4" y="T5"/>
                </a:cxn>
                <a:cxn ang="0">
                  <a:pos x="T6" y="T7"/>
                </a:cxn>
              </a:cxnLst>
              <a:rect l="0" t="0" r="r" b="b"/>
              <a:pathLst>
                <a:path w="23" h="1">
                  <a:moveTo>
                    <a:pt x="23" y="0"/>
                  </a:moveTo>
                  <a:lnTo>
                    <a:pt x="23" y="0"/>
                  </a:lnTo>
                  <a:lnTo>
                    <a:pt x="0" y="1"/>
                  </a:lnTo>
                  <a:cubicBezTo>
                    <a:pt x="6" y="1"/>
                    <a:pt x="13"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4" name="Freeform 123"/>
            <p:cNvSpPr>
              <a:spLocks/>
            </p:cNvSpPr>
            <p:nvPr/>
          </p:nvSpPr>
          <p:spPr bwMode="invGray">
            <a:xfrm>
              <a:off x="-66675" y="2798763"/>
              <a:ext cx="6350" cy="0"/>
            </a:xfrm>
            <a:custGeom>
              <a:avLst/>
              <a:gdLst>
                <a:gd name="T0" fmla="*/ 0 w 3"/>
                <a:gd name="T1" fmla="*/ 0 w 3"/>
                <a:gd name="T2" fmla="*/ 2 w 3"/>
                <a:gd name="T3" fmla="*/ 0 w 3"/>
              </a:gdLst>
              <a:ahLst/>
              <a:cxnLst>
                <a:cxn ang="0">
                  <a:pos x="T0" y="0"/>
                </a:cxn>
                <a:cxn ang="0">
                  <a:pos x="T1" y="0"/>
                </a:cxn>
                <a:cxn ang="0">
                  <a:pos x="T2" y="0"/>
                </a:cxn>
                <a:cxn ang="0">
                  <a:pos x="T3" y="0"/>
                </a:cxn>
              </a:cxnLst>
              <a:rect l="0" t="0" r="r" b="b"/>
              <a:pathLst>
                <a:path w="3">
                  <a:moveTo>
                    <a:pt x="0" y="0"/>
                  </a:moveTo>
                  <a:lnTo>
                    <a:pt x="0" y="0"/>
                  </a:lnTo>
                  <a:lnTo>
                    <a:pt x="2" y="0"/>
                  </a:lnTo>
                  <a:cubicBezTo>
                    <a:pt x="3" y="0"/>
                    <a:pt x="3" y="0"/>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5" name="Freeform 124"/>
            <p:cNvSpPr>
              <a:spLocks/>
            </p:cNvSpPr>
            <p:nvPr/>
          </p:nvSpPr>
          <p:spPr bwMode="invGray">
            <a:xfrm>
              <a:off x="-1566863" y="2730500"/>
              <a:ext cx="65088" cy="3175"/>
            </a:xfrm>
            <a:custGeom>
              <a:avLst/>
              <a:gdLst>
                <a:gd name="T0" fmla="*/ 33 w 34"/>
                <a:gd name="T1" fmla="*/ 1 h 1"/>
                <a:gd name="T2" fmla="*/ 33 w 34"/>
                <a:gd name="T3" fmla="*/ 1 h 1"/>
                <a:gd name="T4" fmla="*/ 0 w 34"/>
                <a:gd name="T5" fmla="*/ 1 h 1"/>
                <a:gd name="T6" fmla="*/ 33 w 34"/>
                <a:gd name="T7" fmla="*/ 1 h 1"/>
              </a:gdLst>
              <a:ahLst/>
              <a:cxnLst>
                <a:cxn ang="0">
                  <a:pos x="T0" y="T1"/>
                </a:cxn>
                <a:cxn ang="0">
                  <a:pos x="T2" y="T3"/>
                </a:cxn>
                <a:cxn ang="0">
                  <a:pos x="T4" y="T5"/>
                </a:cxn>
                <a:cxn ang="0">
                  <a:pos x="T6" y="T7"/>
                </a:cxn>
              </a:cxnLst>
              <a:rect l="0" t="0" r="r" b="b"/>
              <a:pathLst>
                <a:path w="34" h="1">
                  <a:moveTo>
                    <a:pt x="33" y="1"/>
                  </a:moveTo>
                  <a:lnTo>
                    <a:pt x="33" y="1"/>
                  </a:lnTo>
                  <a:cubicBezTo>
                    <a:pt x="34" y="0"/>
                    <a:pt x="12" y="1"/>
                    <a:pt x="0" y="1"/>
                  </a:cubicBezTo>
                  <a:cubicBezTo>
                    <a:pt x="9" y="1"/>
                    <a:pt x="22" y="1"/>
                    <a:pt x="3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6" name="Freeform 125"/>
            <p:cNvSpPr>
              <a:spLocks/>
            </p:cNvSpPr>
            <p:nvPr/>
          </p:nvSpPr>
          <p:spPr bwMode="invGray">
            <a:xfrm>
              <a:off x="-3175000" y="2740025"/>
              <a:ext cx="38100" cy="0"/>
            </a:xfrm>
            <a:custGeom>
              <a:avLst/>
              <a:gdLst>
                <a:gd name="T0" fmla="*/ 20 w 20"/>
                <a:gd name="T1" fmla="*/ 20 w 20"/>
                <a:gd name="T2" fmla="*/ 0 w 20"/>
                <a:gd name="T3" fmla="*/ 20 w 20"/>
              </a:gdLst>
              <a:ahLst/>
              <a:cxnLst>
                <a:cxn ang="0">
                  <a:pos x="T0" y="0"/>
                </a:cxn>
                <a:cxn ang="0">
                  <a:pos x="T1" y="0"/>
                </a:cxn>
                <a:cxn ang="0">
                  <a:pos x="T2" y="0"/>
                </a:cxn>
                <a:cxn ang="0">
                  <a:pos x="T3" y="0"/>
                </a:cxn>
              </a:cxnLst>
              <a:rect l="0" t="0" r="r" b="b"/>
              <a:pathLst>
                <a:path w="20">
                  <a:moveTo>
                    <a:pt x="20" y="0"/>
                  </a:moveTo>
                  <a:lnTo>
                    <a:pt x="20" y="0"/>
                  </a:lnTo>
                  <a:lnTo>
                    <a:pt x="0" y="0"/>
                  </a:lnTo>
                  <a:cubicBezTo>
                    <a:pt x="7" y="0"/>
                    <a:pt x="11" y="0"/>
                    <a:pt x="2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7" name="Freeform 126"/>
            <p:cNvSpPr>
              <a:spLocks/>
            </p:cNvSpPr>
            <p:nvPr/>
          </p:nvSpPr>
          <p:spPr bwMode="invGray">
            <a:xfrm>
              <a:off x="-3735388" y="2803525"/>
              <a:ext cx="6350" cy="1587"/>
            </a:xfrm>
            <a:custGeom>
              <a:avLst/>
              <a:gdLst>
                <a:gd name="T0" fmla="*/ 4 w 4"/>
                <a:gd name="T1" fmla="*/ 0 h 1"/>
                <a:gd name="T2" fmla="*/ 4 w 4"/>
                <a:gd name="T3" fmla="*/ 0 h 1"/>
                <a:gd name="T4" fmla="*/ 0 w 4"/>
                <a:gd name="T5" fmla="*/ 1 h 1"/>
                <a:gd name="T6" fmla="*/ 4 w 4"/>
                <a:gd name="T7" fmla="*/ 0 h 1"/>
              </a:gdLst>
              <a:ahLst/>
              <a:cxnLst>
                <a:cxn ang="0">
                  <a:pos x="T0" y="T1"/>
                </a:cxn>
                <a:cxn ang="0">
                  <a:pos x="T2" y="T3"/>
                </a:cxn>
                <a:cxn ang="0">
                  <a:pos x="T4" y="T5"/>
                </a:cxn>
                <a:cxn ang="0">
                  <a:pos x="T6" y="T7"/>
                </a:cxn>
              </a:cxnLst>
              <a:rect l="0" t="0" r="r" b="b"/>
              <a:pathLst>
                <a:path w="4" h="1">
                  <a:moveTo>
                    <a:pt x="4" y="0"/>
                  </a:moveTo>
                  <a:lnTo>
                    <a:pt x="4" y="0"/>
                  </a:lnTo>
                  <a:cubicBezTo>
                    <a:pt x="3" y="0"/>
                    <a:pt x="2" y="1"/>
                    <a:pt x="0" y="1"/>
                  </a:cubicBezTo>
                  <a:cubicBezTo>
                    <a:pt x="2" y="1"/>
                    <a:pt x="3" y="1"/>
                    <a:pt x="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sp>
          <p:nvSpPr>
            <p:cNvPr id="378" name="Freeform 127"/>
            <p:cNvSpPr>
              <a:spLocks/>
            </p:cNvSpPr>
            <p:nvPr/>
          </p:nvSpPr>
          <p:spPr bwMode="invGray">
            <a:xfrm>
              <a:off x="-3924300" y="2803525"/>
              <a:ext cx="188913" cy="3175"/>
            </a:xfrm>
            <a:custGeom>
              <a:avLst/>
              <a:gdLst>
                <a:gd name="T0" fmla="*/ 98 w 98"/>
                <a:gd name="T1" fmla="*/ 1 h 2"/>
                <a:gd name="T2" fmla="*/ 98 w 98"/>
                <a:gd name="T3" fmla="*/ 1 h 2"/>
                <a:gd name="T4" fmla="*/ 26 w 98"/>
                <a:gd name="T5" fmla="*/ 1 h 2"/>
                <a:gd name="T6" fmla="*/ 28 w 98"/>
                <a:gd name="T7" fmla="*/ 1 h 2"/>
                <a:gd name="T8" fmla="*/ 0 w 98"/>
                <a:gd name="T9" fmla="*/ 2 h 2"/>
                <a:gd name="T10" fmla="*/ 98 w 98"/>
                <a:gd name="T11" fmla="*/ 1 h 2"/>
              </a:gdLst>
              <a:ahLst/>
              <a:cxnLst>
                <a:cxn ang="0">
                  <a:pos x="T0" y="T1"/>
                </a:cxn>
                <a:cxn ang="0">
                  <a:pos x="T2" y="T3"/>
                </a:cxn>
                <a:cxn ang="0">
                  <a:pos x="T4" y="T5"/>
                </a:cxn>
                <a:cxn ang="0">
                  <a:pos x="T6" y="T7"/>
                </a:cxn>
                <a:cxn ang="0">
                  <a:pos x="T8" y="T9"/>
                </a:cxn>
                <a:cxn ang="0">
                  <a:pos x="T10" y="T11"/>
                </a:cxn>
              </a:cxnLst>
              <a:rect l="0" t="0" r="r" b="b"/>
              <a:pathLst>
                <a:path w="98" h="2">
                  <a:moveTo>
                    <a:pt x="98" y="1"/>
                  </a:moveTo>
                  <a:lnTo>
                    <a:pt x="98" y="1"/>
                  </a:lnTo>
                  <a:cubicBezTo>
                    <a:pt x="84" y="2"/>
                    <a:pt x="42" y="0"/>
                    <a:pt x="26" y="1"/>
                  </a:cubicBezTo>
                  <a:lnTo>
                    <a:pt x="28" y="1"/>
                  </a:lnTo>
                  <a:lnTo>
                    <a:pt x="0" y="2"/>
                  </a:lnTo>
                  <a:cubicBezTo>
                    <a:pt x="27" y="2"/>
                    <a:pt x="82" y="2"/>
                    <a:pt x="9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p>
          </p:txBody>
        </p:sp>
      </p:grpSp>
      <p:sp>
        <p:nvSpPr>
          <p:cNvPr id="3" name="Text Placeholder 2"/>
          <p:cNvSpPr>
            <a:spLocks noGrp="1"/>
          </p:cNvSpPr>
          <p:nvPr>
            <p:ph type="body" idx="1"/>
          </p:nvPr>
        </p:nvSpPr>
        <p:spPr>
          <a:xfrm>
            <a:off x="1522413" y="5102525"/>
            <a:ext cx="9143999" cy="1069675"/>
          </a:xfrm>
        </p:spPr>
        <p:txBody>
          <a:bodyPr anchor="t">
            <a:normAutofit/>
          </a:bodyPr>
          <a:lstStyle>
            <a:lvl1pPr marL="0" indent="0">
              <a:spcBef>
                <a:spcPts val="0"/>
              </a:spcBef>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9AFE8FB1-0A7A-443E-AAF7-31D4FA1AA312}" type="datetimeFigureOut">
              <a:rPr lang="en-US"/>
              <a:t>1/24/2020</a:t>
            </a:fld>
            <a:endParaRPr/>
          </a:p>
        </p:txBody>
      </p:sp>
      <p:sp>
        <p:nvSpPr>
          <p:cNvPr id="6" name="Slide Number Placeholder 5"/>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05879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p>
            <a:r>
              <a:rPr lang="en-US"/>
              <a:t>Click to edit Master title style</a:t>
            </a:r>
            <a:endParaRPr/>
          </a:p>
        </p:txBody>
      </p:sp>
      <p:grpSp>
        <p:nvGrpSpPr>
          <p:cNvPr id="158" name="line" descr="Line graphic"/>
          <p:cNvGrpSpPr/>
          <p:nvPr/>
        </p:nvGrpSpPr>
        <p:grpSpPr bwMode="invGray">
          <a:xfrm>
            <a:off x="1522413" y="1514475"/>
            <a:ext cx="10569575"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Content Placeholder 2"/>
          <p:cNvSpPr>
            <a:spLocks noGrp="1"/>
          </p:cNvSpPr>
          <p:nvPr>
            <p:ph sz="half" idx="1"/>
          </p:nvPr>
        </p:nvSpPr>
        <p:spPr>
          <a:xfrm>
            <a:off x="1522413" y="1905000"/>
            <a:ext cx="4419599"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46815" y="1905000"/>
            <a:ext cx="4419598" cy="4267200"/>
          </a:xfrm>
        </p:spPr>
        <p:txBody>
          <a:bodyPr>
            <a:normAutofit/>
          </a:bodyPr>
          <a:lstStyle>
            <a:lvl1pPr>
              <a:defRPr sz="2400"/>
            </a:lvl1pPr>
            <a:lvl2pPr>
              <a:defRPr sz="2000"/>
            </a:lvl2pPr>
            <a:lvl3pPr>
              <a:defRPr sz="1800"/>
            </a:lvl3pPr>
            <a:lvl4pPr>
              <a:defRPr sz="1600"/>
            </a:lvl4pPr>
            <a:lvl5pPr>
              <a:defRPr sz="1600"/>
            </a:lvl5pPr>
            <a:lvl6pPr marL="1956816">
              <a:defRPr sz="1600"/>
            </a:lvl6pPr>
            <a:lvl7pPr marL="1956816">
              <a:defRPr sz="160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1/24/2020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68329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lstStyle>
            <a:lvl1pPr>
              <a:defRPr/>
            </a:lvl1pPr>
          </a:lstStyle>
          <a:p>
            <a:r>
              <a:rPr lang="en-US"/>
              <a:t>Click to edit Master title style</a:t>
            </a:r>
            <a:endParaRPr/>
          </a:p>
        </p:txBody>
      </p:sp>
      <p:grpSp>
        <p:nvGrpSpPr>
          <p:cNvPr id="160" name="line" descr="Line graphic"/>
          <p:cNvGrpSpPr/>
          <p:nvPr/>
        </p:nvGrpSpPr>
        <p:grpSpPr bwMode="invGray">
          <a:xfrm>
            <a:off x="1522413" y="1514475"/>
            <a:ext cx="10569575" cy="64008"/>
            <a:chOff x="1522413" y="1514475"/>
            <a:chExt cx="10569575" cy="64008"/>
          </a:xfrm>
        </p:grpSpPr>
        <p:sp>
          <p:nvSpPr>
            <p:cNvPr id="161" name="Freeform 16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6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6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1"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2"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3"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4"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3" name="Text Placeholder 2"/>
          <p:cNvSpPr>
            <a:spLocks noGrp="1"/>
          </p:cNvSpPr>
          <p:nvPr>
            <p:ph type="body" idx="1"/>
          </p:nvPr>
        </p:nvSpPr>
        <p:spPr>
          <a:xfrm>
            <a:off x="1522413"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3" y="2819399"/>
            <a:ext cx="4416552" cy="3352801"/>
          </a:xfrm>
        </p:spPr>
        <p:txBody>
          <a:bodyPr/>
          <a:lstStyle>
            <a:lvl1pPr>
              <a:defRPr sz="2400"/>
            </a:lvl1pPr>
            <a:lvl2pPr>
              <a:defRPr sz="2000"/>
            </a:lvl2pPr>
            <a:lvl3pPr>
              <a:defRPr sz="1800"/>
            </a:lvl3pPr>
            <a:lvl4pPr>
              <a:defRPr sz="1600"/>
            </a:lvl4pPr>
            <a:lvl5pPr>
              <a:defRPr sz="1600"/>
            </a:lvl5pPr>
            <a:lvl6pPr marL="1956816">
              <a:defRPr sz="1600"/>
            </a:lvl6pPr>
            <a:lvl7pPr marL="1956816">
              <a:defRPr sz="1600" baseline="0"/>
            </a:lvl7pPr>
            <a:lvl8pPr marL="1956816">
              <a:defRPr sz="1600" baseline="0"/>
            </a:lvl8pPr>
            <a:lvl9pPr marL="1956816">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0" y="1905000"/>
            <a:ext cx="4416552" cy="762000"/>
          </a:xfrm>
        </p:spPr>
        <p:txBody>
          <a:bodyPr anchor="ct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0" y="2819399"/>
            <a:ext cx="4416552" cy="3352801"/>
          </a:xfrm>
        </p:spPr>
        <p:txBody>
          <a:bodyPr/>
          <a:lstStyle>
            <a:lvl1pPr>
              <a:defRPr sz="2400"/>
            </a:lvl1pPr>
            <a:lvl2pPr>
              <a:defRPr sz="2000"/>
            </a:lvl2pPr>
            <a:lvl3pPr>
              <a:defRPr sz="1800"/>
            </a:lvl3pPr>
            <a:lvl4pPr>
              <a:defRPr sz="1600"/>
            </a:lvl4pPr>
            <a:lvl5pPr marL="1956816">
              <a:defRPr sz="1600"/>
            </a:lvl5pPr>
            <a:lvl6pPr marL="1956816">
              <a:defRPr sz="1600"/>
            </a:lvl6pPr>
            <a:lvl7pPr marL="1956816">
              <a:defRPr sz="1600"/>
            </a:lvl7pPr>
            <a:lvl8pPr marL="1956816">
              <a:defRPr sz="1600"/>
            </a:lvl8pPr>
            <a:lvl9pPr marL="1956816">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a:p>
        </p:txBody>
      </p:sp>
      <p:sp>
        <p:nvSpPr>
          <p:cNvPr id="7" name="Date Placeholder 6"/>
          <p:cNvSpPr>
            <a:spLocks noGrp="1"/>
          </p:cNvSpPr>
          <p:nvPr>
            <p:ph type="dt" sz="half" idx="10"/>
          </p:nvPr>
        </p:nvSpPr>
        <p:spPr/>
        <p:txBody>
          <a:bodyPr/>
          <a:lstStyle/>
          <a:p>
            <a:fld id="{9AFE8FB1-0A7A-443E-AAF7-31D4FA1AA312}" type="datetimeFigureOut">
              <a:rPr lang="en-US"/>
              <a:t>1/24/2020</a:t>
            </a:fld>
            <a:endParaRPr/>
          </a:p>
        </p:txBody>
      </p:sp>
      <p:sp>
        <p:nvSpPr>
          <p:cNvPr id="9" name="Slide Number Placeholder 8"/>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4182491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grpSp>
        <p:nvGrpSpPr>
          <p:cNvPr id="156" name="line" descr="Line graphic"/>
          <p:cNvGrpSpPr/>
          <p:nvPr/>
        </p:nvGrpSpPr>
        <p:grpSpPr bwMode="invGray">
          <a:xfrm>
            <a:off x="1522413" y="1514475"/>
            <a:ext cx="10569575" cy="64008"/>
            <a:chOff x="1522413" y="1514475"/>
            <a:chExt cx="10569575" cy="64008"/>
          </a:xfrm>
        </p:grpSpPr>
        <p:sp>
          <p:nvSpPr>
            <p:cNvPr id="157"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8"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59"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0"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1"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2"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3"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4"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5"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6"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7"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8"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69"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0"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1"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2"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3"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4"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5"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6"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7"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8"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79"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0"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1"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2"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3"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4"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5"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6"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7"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8"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89"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0"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1"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2"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3"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4"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5"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6"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7"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8"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199"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0"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1"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2"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3"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4"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5"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6"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7"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8"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09"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0"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1"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2"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3"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4"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5"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6"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7"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8"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19"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0"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1"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2"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3"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4"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5"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6"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7"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8"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29"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230"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9AFE8FB1-0A7A-443E-AAF7-31D4FA1AA312}" type="datetimeFigureOut">
              <a:rPr lang="en-US"/>
              <a:t>1/24/2020</a:t>
            </a:fld>
            <a:endParaRPr/>
          </a:p>
        </p:txBody>
      </p:sp>
      <p:sp>
        <p:nvSpPr>
          <p:cNvPr id="5" name="Slide Number Placeholder 4"/>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253156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9AFE8FB1-0A7A-443E-AAF7-31D4FA1AA312}" type="datetimeFigureOut">
              <a:rPr lang="en-US"/>
              <a:t>1/24/2020</a:t>
            </a:fld>
            <a:endParaRPr/>
          </a:p>
        </p:txBody>
      </p:sp>
      <p:sp>
        <p:nvSpPr>
          <p:cNvPr id="4" name="Slide Number Placeholder 3"/>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140596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4" name="Text Placeholder 3"/>
          <p:cNvSpPr>
            <a:spLocks noGrp="1"/>
          </p:cNvSpPr>
          <p:nvPr>
            <p:ph type="body" sz="half" idx="2"/>
          </p:nvPr>
        </p:nvSpPr>
        <p:spPr>
          <a:xfrm>
            <a:off x="1522413" y="3429000"/>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710022" y="1905000"/>
            <a:ext cx="5669280" cy="4038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grpSp>
        <p:nvGrpSpPr>
          <p:cNvPr id="615" name="frame" descr="Box graphic"/>
          <p:cNvGrpSpPr/>
          <p:nvPr/>
        </p:nvGrpSpPr>
        <p:grpSpPr bwMode="invGray">
          <a:xfrm>
            <a:off x="4417839" y="1630821"/>
            <a:ext cx="6291028" cy="4575885"/>
            <a:chOff x="4417839" y="1630821"/>
            <a:chExt cx="6291028" cy="4575885"/>
          </a:xfrm>
        </p:grpSpPr>
        <p:grpSp>
          <p:nvGrpSpPr>
            <p:cNvPr id="616" name="Group 615"/>
            <p:cNvGrpSpPr/>
            <p:nvPr/>
          </p:nvGrpSpPr>
          <p:grpSpPr bwMode="invGray">
            <a:xfrm>
              <a:off x="5414491" y="1630821"/>
              <a:ext cx="5294376" cy="4114800"/>
              <a:chOff x="3310555" y="716546"/>
              <a:chExt cx="5294376" cy="4114800"/>
            </a:xfrm>
          </p:grpSpPr>
          <p:grpSp>
            <p:nvGrpSpPr>
              <p:cNvPr id="768" name="Group 767"/>
              <p:cNvGrpSpPr/>
              <p:nvPr/>
            </p:nvGrpSpPr>
            <p:grpSpPr bwMode="invGray">
              <a:xfrm flipH="1">
                <a:off x="3310555" y="737968"/>
                <a:ext cx="5294376" cy="54864"/>
                <a:chOff x="1522413" y="1514475"/>
                <a:chExt cx="10569575" cy="64008"/>
              </a:xfrm>
              <a:solidFill>
                <a:schemeClr val="accent1"/>
              </a:solidFill>
            </p:grpSpPr>
            <p:sp>
              <p:nvSpPr>
                <p:cNvPr id="844" name="Freeform 84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84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9" name="Group 768"/>
              <p:cNvGrpSpPr/>
              <p:nvPr/>
            </p:nvGrpSpPr>
            <p:grpSpPr bwMode="invGray">
              <a:xfrm rot="16200000" flipH="1">
                <a:off x="6492229" y="2755658"/>
                <a:ext cx="4114800" cy="36576"/>
                <a:chOff x="1522413" y="1514475"/>
                <a:chExt cx="10569575" cy="64008"/>
              </a:xfrm>
              <a:solidFill>
                <a:schemeClr val="accent1"/>
              </a:solidFill>
            </p:grpSpPr>
            <p:sp>
              <p:nvSpPr>
                <p:cNvPr id="770" name="Freeform 76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77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7" name="Group 616"/>
            <p:cNvGrpSpPr/>
            <p:nvPr/>
          </p:nvGrpSpPr>
          <p:grpSpPr bwMode="invGray">
            <a:xfrm rot="10800000">
              <a:off x="4417839" y="2091906"/>
              <a:ext cx="5294376" cy="4114800"/>
              <a:chOff x="3310555" y="716546"/>
              <a:chExt cx="5294376" cy="4114800"/>
            </a:xfrm>
          </p:grpSpPr>
          <p:grpSp>
            <p:nvGrpSpPr>
              <p:cNvPr id="618" name="Group 617"/>
              <p:cNvGrpSpPr/>
              <p:nvPr/>
            </p:nvGrpSpPr>
            <p:grpSpPr bwMode="invGray">
              <a:xfrm flipH="1">
                <a:off x="3310555" y="737968"/>
                <a:ext cx="5294376" cy="54864"/>
                <a:chOff x="1522413" y="1514475"/>
                <a:chExt cx="10569575" cy="64008"/>
              </a:xfrm>
              <a:solidFill>
                <a:schemeClr val="accent1"/>
              </a:solidFill>
            </p:grpSpPr>
            <p:sp>
              <p:nvSpPr>
                <p:cNvPr id="694" name="Freeform 693"/>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695"/>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7"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9" name="Group 618"/>
              <p:cNvGrpSpPr/>
              <p:nvPr/>
            </p:nvGrpSpPr>
            <p:grpSpPr bwMode="invGray">
              <a:xfrm rot="16200000" flipH="1">
                <a:off x="6492229" y="2755658"/>
                <a:ext cx="4114800" cy="36576"/>
                <a:chOff x="1522413" y="1514475"/>
                <a:chExt cx="10569575" cy="64008"/>
              </a:xfrm>
              <a:solidFill>
                <a:schemeClr val="accent1"/>
              </a:solidFill>
            </p:grpSpPr>
            <p:sp>
              <p:nvSpPr>
                <p:cNvPr id="620" name="Freeform 619"/>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3"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1/24/2020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962116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2414" y="274638"/>
            <a:ext cx="9143998" cy="1020762"/>
          </a:xfrm>
        </p:spPr>
        <p:txBody>
          <a:bodyPr anchor="b">
            <a:no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745838" y="1884311"/>
            <a:ext cx="5669280" cy="4041648"/>
          </a:xfrm>
          <a:solidFill>
            <a:schemeClr val="bg1"/>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grpSp>
        <p:nvGrpSpPr>
          <p:cNvPr id="614" name="frame" descr="Box graphic"/>
          <p:cNvGrpSpPr/>
          <p:nvPr/>
        </p:nvGrpSpPr>
        <p:grpSpPr bwMode="invGray">
          <a:xfrm flipH="1">
            <a:off x="1447500" y="1630821"/>
            <a:ext cx="6291028" cy="4575885"/>
            <a:chOff x="4417839" y="1630821"/>
            <a:chExt cx="6291028" cy="4575885"/>
          </a:xfrm>
        </p:grpSpPr>
        <p:grpSp>
          <p:nvGrpSpPr>
            <p:cNvPr id="615" name="Group 614"/>
            <p:cNvGrpSpPr/>
            <p:nvPr/>
          </p:nvGrpSpPr>
          <p:grpSpPr bwMode="invGray">
            <a:xfrm>
              <a:off x="5414491" y="1630821"/>
              <a:ext cx="5294376" cy="4114800"/>
              <a:chOff x="3310555" y="716546"/>
              <a:chExt cx="5294376" cy="4114800"/>
            </a:xfrm>
          </p:grpSpPr>
          <p:grpSp>
            <p:nvGrpSpPr>
              <p:cNvPr id="767" name="Group 766"/>
              <p:cNvGrpSpPr/>
              <p:nvPr/>
            </p:nvGrpSpPr>
            <p:grpSpPr bwMode="invGray">
              <a:xfrm flipH="1">
                <a:off x="3310555" y="737968"/>
                <a:ext cx="5294376" cy="54864"/>
                <a:chOff x="1522413" y="1514475"/>
                <a:chExt cx="10569575" cy="64008"/>
              </a:xfrm>
              <a:solidFill>
                <a:schemeClr val="accent1"/>
              </a:solidFill>
            </p:grpSpPr>
            <p:sp>
              <p:nvSpPr>
                <p:cNvPr id="843" name="Freeform 84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4" name="Freeform 84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5" name="Freeform 84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5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6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7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8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9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0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91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768" name="Group 767"/>
              <p:cNvGrpSpPr/>
              <p:nvPr/>
            </p:nvGrpSpPr>
            <p:grpSpPr bwMode="invGray">
              <a:xfrm rot="16200000" flipH="1">
                <a:off x="6492229" y="2755658"/>
                <a:ext cx="4114800" cy="36576"/>
                <a:chOff x="1522413" y="1514475"/>
                <a:chExt cx="10569575" cy="64008"/>
              </a:xfrm>
              <a:solidFill>
                <a:schemeClr val="accent1"/>
              </a:solidFill>
            </p:grpSpPr>
            <p:sp>
              <p:nvSpPr>
                <p:cNvPr id="769" name="Freeform 76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0" name="Freeform 76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1" name="Freeform 77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7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8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9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0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1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2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3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84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nvGrpSpPr>
            <p:cNvPr id="616" name="Group 615"/>
            <p:cNvGrpSpPr/>
            <p:nvPr/>
          </p:nvGrpSpPr>
          <p:grpSpPr bwMode="invGray">
            <a:xfrm rot="10800000">
              <a:off x="4417839" y="2091906"/>
              <a:ext cx="5294376" cy="4114800"/>
              <a:chOff x="3310555" y="716546"/>
              <a:chExt cx="5294376" cy="4114800"/>
            </a:xfrm>
          </p:grpSpPr>
          <p:grpSp>
            <p:nvGrpSpPr>
              <p:cNvPr id="617" name="Group 616"/>
              <p:cNvGrpSpPr/>
              <p:nvPr/>
            </p:nvGrpSpPr>
            <p:grpSpPr bwMode="invGray">
              <a:xfrm flipH="1">
                <a:off x="3310555" y="737968"/>
                <a:ext cx="5294376" cy="54864"/>
                <a:chOff x="1522413" y="1514475"/>
                <a:chExt cx="10569575" cy="64008"/>
              </a:xfrm>
              <a:solidFill>
                <a:schemeClr val="accent1"/>
              </a:solidFill>
            </p:grpSpPr>
            <p:sp>
              <p:nvSpPr>
                <p:cNvPr id="693" name="Freeform 692"/>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4" name="Freeform 693"/>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5" name="Freeform 694"/>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6"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7"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8"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9"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0"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1"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2"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3"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4"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5"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6"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7"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8"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09"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0"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1"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2"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3"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4"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5"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6"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7"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8"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19"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0"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1"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2"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3"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4"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5"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6"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7"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8"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29"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0"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1"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2"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3"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4"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5"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6"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7"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8"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39"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0"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1"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2"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3"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4"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5"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6"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7"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8"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49"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0"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1"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2"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3"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4"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5"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6"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7"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8"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59"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0"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1"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2"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3"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4"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5"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766"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nvGrpSpPr>
              <p:cNvPr id="618" name="Group 617"/>
              <p:cNvGrpSpPr/>
              <p:nvPr/>
            </p:nvGrpSpPr>
            <p:grpSpPr bwMode="invGray">
              <a:xfrm rot="16200000" flipH="1">
                <a:off x="6492229" y="2755658"/>
                <a:ext cx="4114800" cy="36576"/>
                <a:chOff x="1522413" y="1514475"/>
                <a:chExt cx="10569575" cy="64008"/>
              </a:xfrm>
              <a:solidFill>
                <a:schemeClr val="accent1"/>
              </a:solidFill>
            </p:grpSpPr>
            <p:sp>
              <p:nvSpPr>
                <p:cNvPr id="619" name="Freeform 618"/>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0" name="Freeform 619"/>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1" name="Freeform 620"/>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2" name="Freeform 621"/>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3" name="Freeform 622"/>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4" name="Freeform 623"/>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5" name="Freeform 624"/>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6" name="Freeform 625"/>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7" name="Freeform 626"/>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8" name="Freeform 627"/>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29" name="Freeform 628"/>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0" name="Freeform 629"/>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1" name="Freeform 630"/>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2" name="Freeform 631"/>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3" name="Freeform 632"/>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4" name="Freeform 633"/>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5" name="Freeform 634"/>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6" name="Freeform 635"/>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7" name="Freeform 636"/>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8" name="Freeform 637"/>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39" name="Freeform 638"/>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0" name="Freeform 639"/>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1" name="Freeform 640"/>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2" name="Freeform 641"/>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3" name="Freeform 642"/>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4" name="Freeform 643"/>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5" name="Freeform 644"/>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6" name="Freeform 645"/>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7" name="Freeform 646"/>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8" name="Freeform 647"/>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49" name="Freeform 648"/>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0" name="Freeform 649"/>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1" name="Freeform 650"/>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2" name="Freeform 651"/>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3" name="Freeform 652"/>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4" name="Freeform 653"/>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5" name="Freeform 654"/>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6" name="Freeform 655"/>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7" name="Freeform 656"/>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8" name="Freeform 657"/>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59" name="Freeform 658"/>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0" name="Freeform 659"/>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1" name="Freeform 660"/>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2" name="Freeform 661"/>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3" name="Freeform 662"/>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4" name="Freeform 663"/>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5" name="Freeform 664"/>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6" name="Freeform 665"/>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7" name="Freeform 666"/>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8" name="Freeform 667"/>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69" name="Freeform 668"/>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0" name="Freeform 669"/>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1" name="Freeform 670"/>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2" name="Freeform 671"/>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3" name="Freeform 672"/>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4" name="Freeform 673"/>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5" name="Freeform 674"/>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6" name="Freeform 675"/>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7" name="Freeform 676"/>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8" name="Freeform 677"/>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79" name="Freeform 678"/>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0" name="Freeform 679"/>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1" name="Freeform 680"/>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2" name="Freeform 681"/>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3" name="Freeform 682"/>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4" name="Freeform 683"/>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5" name="Freeform 684"/>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6" name="Freeform 685"/>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7" name="Freeform 686"/>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8" name="Freeform 687"/>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89" name="Freeform 688"/>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0" name="Freeform 689"/>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1" name="Freeform 690"/>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sp>
              <p:nvSpPr>
                <p:cNvPr id="692" name="Freeform 691"/>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a:ln>
                      <a:noFill/>
                    </a:ln>
                  </a:endParaRPr>
                </a:p>
              </p:txBody>
            </p:sp>
          </p:grpSp>
        </p:grpSp>
      </p:grpSp>
      <p:sp>
        <p:nvSpPr>
          <p:cNvPr id="4" name="Text Placeholder 3"/>
          <p:cNvSpPr>
            <a:spLocks noGrp="1"/>
          </p:cNvSpPr>
          <p:nvPr>
            <p:ph type="body" sz="half" idx="2"/>
          </p:nvPr>
        </p:nvSpPr>
        <p:spPr>
          <a:xfrm>
            <a:off x="7905959" y="3411748"/>
            <a:ext cx="2743200" cy="2743200"/>
          </a:xfrm>
        </p:spPr>
        <p:txBody>
          <a:bodyPr anchor="b">
            <a:normAutofit/>
          </a:bodyPr>
          <a:lstStyle>
            <a:lvl1pPr marL="0" indent="0">
              <a:spcBef>
                <a:spcPts val="12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9AFE8FB1-0A7A-443E-AAF7-31D4FA1AA312}" type="datetimeFigureOut">
              <a:rPr lang="en-US"/>
              <a:t>1/24/2020</a:t>
            </a:fld>
            <a:endParaRPr/>
          </a:p>
        </p:txBody>
      </p:sp>
      <p:sp>
        <p:nvSpPr>
          <p:cNvPr id="7" name="Slide Number Placeholder 6"/>
          <p:cNvSpPr>
            <a:spLocks noGrp="1"/>
          </p:cNvSpPr>
          <p:nvPr>
            <p:ph type="sldNum" sz="quarter" idx="12"/>
          </p:nvPr>
        </p:nvSpPr>
        <p:spPr/>
        <p:txBody>
          <a:bodyPr/>
          <a:lstStyle/>
          <a:p>
            <a:fld id="{25BA54BD-C84D-46CE-8B72-31BFB26ABA43}" type="slidenum">
              <a:rPr/>
              <a:t>‹#›</a:t>
            </a:fld>
            <a:endParaRPr/>
          </a:p>
        </p:txBody>
      </p:sp>
    </p:spTree>
    <p:extLst>
      <p:ext uri="{BB962C8B-B14F-4D97-AF65-F5344CB8AC3E}">
        <p14:creationId xmlns:p14="http://schemas.microsoft.com/office/powerpoint/2010/main" val="3617694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4" y="274638"/>
            <a:ext cx="9143998" cy="10207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4" y="1905000"/>
            <a:ext cx="9144000" cy="42672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1"/>
            <a:ext cx="6324599" cy="276226"/>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075612" y="6400801"/>
            <a:ext cx="1243859"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9AFE8FB1-0A7A-443E-AAF7-31D4FA1AA312}" type="datetimeFigureOut">
              <a:rPr lang="en-US" smtClean="0"/>
              <a:pPr/>
              <a:t>1/24/2020</a:t>
            </a:fld>
            <a:endParaRPr lang="en-US" dirty="0"/>
          </a:p>
        </p:txBody>
      </p:sp>
      <p:sp>
        <p:nvSpPr>
          <p:cNvPr id="6" name="Slide Number Placeholder 5"/>
          <p:cNvSpPr>
            <a:spLocks noGrp="1"/>
          </p:cNvSpPr>
          <p:nvPr>
            <p:ph type="sldNum" sz="quarter" idx="4"/>
          </p:nvPr>
        </p:nvSpPr>
        <p:spPr>
          <a:xfrm>
            <a:off x="9523412" y="6400801"/>
            <a:ext cx="1143002" cy="276226"/>
          </a:xfrm>
          <a:prstGeom prst="rect">
            <a:avLst/>
          </a:prstGeom>
        </p:spPr>
        <p:txBody>
          <a:bodyPr vert="horz" lIns="91440" tIns="45720" rIns="91440" bIns="45720" rtlCol="0" anchor="ctr"/>
          <a:lstStyle>
            <a:lvl1pPr algn="r">
              <a:defRPr sz="1200">
                <a:solidFill>
                  <a:schemeClr val="tx1">
                    <a:tint val="75000"/>
                  </a:schemeClr>
                </a:solidFill>
              </a:defRPr>
            </a:lvl1pPr>
          </a:lstStyle>
          <a:p>
            <a:fld id="{25BA54BD-C84D-46CE-8B72-31BFB26ABA43}" type="slidenum">
              <a:rPr lang="en-US" smtClean="0"/>
              <a:pPr/>
              <a:t>‹#›</a:t>
            </a:fld>
            <a:endParaRPr lang="en-US"/>
          </a:p>
        </p:txBody>
      </p:sp>
    </p:spTree>
    <p:extLst>
      <p:ext uri="{BB962C8B-B14F-4D97-AF65-F5344CB8AC3E}">
        <p14:creationId xmlns:p14="http://schemas.microsoft.com/office/powerpoint/2010/main" val="53563648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76072"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804672"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332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618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904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6pPr>
      <a:lvl7pPr marL="17190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7pPr>
      <a:lvl8pPr marL="1947672"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8pPr>
      <a:lvl9pPr marL="2176272"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5.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2412" y="1905000"/>
            <a:ext cx="9684567" cy="2667000"/>
          </a:xfrm>
        </p:spPr>
        <p:txBody>
          <a:bodyPr/>
          <a:lstStyle/>
          <a:p>
            <a:r>
              <a:rPr lang="en-US" dirty="0"/>
              <a:t>We’re separate because... </a:t>
            </a:r>
          </a:p>
        </p:txBody>
      </p:sp>
      <p:sp>
        <p:nvSpPr>
          <p:cNvPr id="3" name="Subtitle 2"/>
          <p:cNvSpPr>
            <a:spLocks noGrp="1"/>
          </p:cNvSpPr>
          <p:nvPr>
            <p:ph type="subTitle" idx="1"/>
          </p:nvPr>
        </p:nvSpPr>
        <p:spPr/>
        <p:txBody>
          <a:bodyPr/>
          <a:lstStyle/>
          <a:p>
            <a:r>
              <a:rPr lang="en-US" dirty="0"/>
              <a:t>We ‘re on a journey of faith. . .</a:t>
            </a:r>
          </a:p>
        </p:txBody>
      </p:sp>
      <p:pic>
        <p:nvPicPr>
          <p:cNvPr id="4" name="Dfferent Because Abraham 18 01 2020">
            <a:hlinkClick r:id="" action="ppaction://media"/>
            <a:extLst>
              <a:ext uri="{FF2B5EF4-FFF2-40B4-BE49-F238E27FC236}">
                <a16:creationId xmlns:a16="http://schemas.microsoft.com/office/drawing/2014/main" id="{CBB25B95-A6AE-4215-8A8D-D980E4E7CB4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1804" y="476672"/>
            <a:ext cx="1275928" cy="1275928"/>
          </a:xfrm>
          <a:prstGeom prst="rect">
            <a:avLst/>
          </a:prstGeom>
        </p:spPr>
      </p:pic>
      <p:sp>
        <p:nvSpPr>
          <p:cNvPr id="5" name="TextBox 4">
            <a:extLst>
              <a:ext uri="{FF2B5EF4-FFF2-40B4-BE49-F238E27FC236}">
                <a16:creationId xmlns:a16="http://schemas.microsoft.com/office/drawing/2014/main" id="{5CBA586D-ECB6-4834-9D52-7BFB6AF54FBC}"/>
              </a:ext>
            </a:extLst>
          </p:cNvPr>
          <p:cNvSpPr txBox="1"/>
          <p:nvPr/>
        </p:nvSpPr>
        <p:spPr>
          <a:xfrm>
            <a:off x="3070076" y="1304531"/>
            <a:ext cx="7512569" cy="4247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90000"/>
              </a:lnSpc>
            </a:pPr>
            <a:r>
              <a:rPr lang="en-GB" sz="2400" dirty="0">
                <a:solidFill>
                  <a:schemeClr val="bg1"/>
                </a:solidFill>
                <a:highlight>
                  <a:srgbClr val="FFFF00"/>
                </a:highlight>
              </a:rPr>
              <a:t>View in PRESENTATION view to listen to audio with slides</a:t>
            </a:r>
            <a:endParaRPr lang="en-US" sz="2400" dirty="0">
              <a:solidFill>
                <a:schemeClr val="bg1"/>
              </a:solidFill>
              <a:highlight>
                <a:srgbClr val="FFFF00"/>
              </a:highlight>
            </a:endParaRPr>
          </a:p>
        </p:txBody>
      </p:sp>
    </p:spTree>
    <p:extLst>
      <p:ext uri="{BB962C8B-B14F-4D97-AF65-F5344CB8AC3E}">
        <p14:creationId xmlns:p14="http://schemas.microsoft.com/office/powerpoint/2010/main" val="1470909269"/>
      </p:ext>
    </p:extLst>
  </p:cSld>
  <p:clrMapOvr>
    <a:masterClrMapping/>
  </p:clrMapOvr>
  <mc:AlternateContent xmlns:mc="http://schemas.openxmlformats.org/markup-compatibility/2006" xmlns:p14="http://schemas.microsoft.com/office/powerpoint/2010/main">
    <mc:Choice Requires="p14">
      <p:transition spd="med" p14:dur="700" advTm="18978">
        <p:fade/>
      </p:transition>
    </mc:Choice>
    <mc:Fallback xmlns="">
      <p:transition spd="med" advTm="189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17" objId="4"/>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6145-6504-4FEF-9D6E-D33F13B19A0E}"/>
              </a:ext>
            </a:extLst>
          </p:cNvPr>
          <p:cNvSpPr>
            <a:spLocks noGrp="1"/>
          </p:cNvSpPr>
          <p:nvPr>
            <p:ph type="title"/>
          </p:nvPr>
        </p:nvSpPr>
        <p:spPr/>
        <p:txBody>
          <a:bodyPr/>
          <a:lstStyle/>
          <a:p>
            <a:r>
              <a:rPr lang="en-GB" dirty="0"/>
              <a:t>Deferred Dreams. . .</a:t>
            </a:r>
          </a:p>
        </p:txBody>
      </p:sp>
      <p:sp>
        <p:nvSpPr>
          <p:cNvPr id="3" name="Content Placeholder 2">
            <a:extLst>
              <a:ext uri="{FF2B5EF4-FFF2-40B4-BE49-F238E27FC236}">
                <a16:creationId xmlns:a16="http://schemas.microsoft.com/office/drawing/2014/main" id="{6ACD93F1-B5E5-4246-B41F-DCE25DE5C0E7}"/>
              </a:ext>
            </a:extLst>
          </p:cNvPr>
          <p:cNvSpPr>
            <a:spLocks noGrp="1"/>
          </p:cNvSpPr>
          <p:nvPr>
            <p:ph idx="1"/>
          </p:nvPr>
        </p:nvSpPr>
        <p:spPr>
          <a:xfrm>
            <a:off x="1522414" y="1905000"/>
            <a:ext cx="5868142" cy="4267200"/>
          </a:xfrm>
        </p:spPr>
        <p:txBody>
          <a:bodyPr/>
          <a:lstStyle/>
          <a:p>
            <a:r>
              <a:rPr lang="en-GB" dirty="0"/>
              <a:t>That is why a man leaves his father and mother and is united to his wife, and they become one flesh.</a:t>
            </a:r>
          </a:p>
          <a:p>
            <a:pPr lvl="1"/>
            <a:r>
              <a:rPr lang="en-GB" dirty="0"/>
              <a:t>Genesis 2:24</a:t>
            </a:r>
          </a:p>
          <a:p>
            <a:endParaRPr lang="en-GB" dirty="0"/>
          </a:p>
          <a:p>
            <a:r>
              <a:rPr lang="en-GB" dirty="0"/>
              <a:t>Ready to be a Godly husband?</a:t>
            </a:r>
          </a:p>
          <a:p>
            <a:pPr marL="0" indent="0">
              <a:buNone/>
            </a:pPr>
            <a:endParaRPr lang="en-GB" dirty="0"/>
          </a:p>
          <a:p>
            <a:r>
              <a:rPr lang="en-GB" dirty="0"/>
              <a:t>Ready</a:t>
            </a:r>
            <a:r>
              <a:rPr lang="en-GB" baseline="0" dirty="0"/>
              <a:t> to </a:t>
            </a:r>
            <a:r>
              <a:rPr lang="en-GB" baseline="0"/>
              <a:t>be a Godly </a:t>
            </a:r>
            <a:r>
              <a:rPr lang="en-GB" baseline="0" dirty="0"/>
              <a:t>Father?</a:t>
            </a:r>
          </a:p>
        </p:txBody>
      </p:sp>
      <p:pic>
        <p:nvPicPr>
          <p:cNvPr id="4" name="Picture 3">
            <a:extLst>
              <a:ext uri="{FF2B5EF4-FFF2-40B4-BE49-F238E27FC236}">
                <a16:creationId xmlns:a16="http://schemas.microsoft.com/office/drawing/2014/main" id="{66808641-156D-4768-9B93-C39A70ADF2BD}"/>
              </a:ext>
            </a:extLst>
          </p:cNvPr>
          <p:cNvPicPr>
            <a:picLocks noChangeAspect="1"/>
          </p:cNvPicPr>
          <p:nvPr/>
        </p:nvPicPr>
        <p:blipFill>
          <a:blip r:embed="rId3"/>
          <a:stretch>
            <a:fillRect/>
          </a:stretch>
        </p:blipFill>
        <p:spPr>
          <a:xfrm>
            <a:off x="8182644" y="1905000"/>
            <a:ext cx="3516083" cy="4557886"/>
          </a:xfrm>
          <a:prstGeom prst="rect">
            <a:avLst/>
          </a:prstGeom>
        </p:spPr>
      </p:pic>
    </p:spTree>
    <p:custDataLst>
      <p:tags r:id="rId1"/>
    </p:custDataLst>
    <p:extLst>
      <p:ext uri="{BB962C8B-B14F-4D97-AF65-F5344CB8AC3E}">
        <p14:creationId xmlns:p14="http://schemas.microsoft.com/office/powerpoint/2010/main" val="1101232051"/>
      </p:ext>
    </p:extLst>
  </p:cSld>
  <p:clrMapOvr>
    <a:masterClrMapping/>
  </p:clrMapOvr>
  <mc:AlternateContent xmlns:mc="http://schemas.openxmlformats.org/markup-compatibility/2006" xmlns:p14="http://schemas.microsoft.com/office/powerpoint/2010/main">
    <mc:Choice Requires="p14">
      <p:transition spd="med" p14:dur="700" advTm="85561">
        <p:fade/>
      </p:transition>
    </mc:Choice>
    <mc:Fallback xmlns="">
      <p:transition spd="med" advTm="855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029B-0447-4BE0-AC57-A33CF9316670}"/>
              </a:ext>
            </a:extLst>
          </p:cNvPr>
          <p:cNvSpPr>
            <a:spLocks noGrp="1"/>
          </p:cNvSpPr>
          <p:nvPr>
            <p:ph type="title"/>
          </p:nvPr>
        </p:nvSpPr>
        <p:spPr/>
        <p:txBody>
          <a:bodyPr/>
          <a:lstStyle/>
          <a:p>
            <a:r>
              <a:rPr lang="en-GB" dirty="0"/>
              <a:t>Symmetry. . .</a:t>
            </a:r>
          </a:p>
        </p:txBody>
      </p:sp>
      <p:sp>
        <p:nvSpPr>
          <p:cNvPr id="3" name="Content Placeholder 2">
            <a:extLst>
              <a:ext uri="{FF2B5EF4-FFF2-40B4-BE49-F238E27FC236}">
                <a16:creationId xmlns:a16="http://schemas.microsoft.com/office/drawing/2014/main" id="{7BB95387-CBFD-433F-B7B0-E83379DA04C8}"/>
              </a:ext>
            </a:extLst>
          </p:cNvPr>
          <p:cNvSpPr>
            <a:spLocks noGrp="1"/>
          </p:cNvSpPr>
          <p:nvPr>
            <p:ph idx="1"/>
          </p:nvPr>
        </p:nvSpPr>
        <p:spPr>
          <a:xfrm>
            <a:off x="405780" y="1905000"/>
            <a:ext cx="6840760" cy="4678362"/>
          </a:xfrm>
        </p:spPr>
        <p:txBody>
          <a:bodyPr>
            <a:normAutofit lnSpcReduction="10000"/>
          </a:bodyPr>
          <a:lstStyle/>
          <a:p>
            <a:r>
              <a:rPr lang="en-GB" baseline="30000" dirty="0"/>
              <a:t> </a:t>
            </a:r>
            <a:r>
              <a:rPr lang="en-GB" dirty="0"/>
              <a:t>He treated Abram well for her sake, and Abram acquired sheep and cattle, male and female donkeys, male and female servants, and camels.</a:t>
            </a:r>
          </a:p>
          <a:p>
            <a:pPr lvl="1"/>
            <a:r>
              <a:rPr lang="en-GB" dirty="0"/>
              <a:t>Genesis 12:16</a:t>
            </a:r>
          </a:p>
          <a:p>
            <a:r>
              <a:rPr lang="en-GB" dirty="0"/>
              <a:t>Abram had become very wealthy in livestock and in silver and gold.</a:t>
            </a:r>
          </a:p>
          <a:p>
            <a:pPr lvl="1"/>
            <a:r>
              <a:rPr lang="en-GB" dirty="0"/>
              <a:t>Genesis 13:2</a:t>
            </a:r>
          </a:p>
          <a:p>
            <a:r>
              <a:rPr lang="en-GB" dirty="0"/>
              <a:t>Now Sarai, Abram’s wife, had borne him no children. But she had an Egyptian slave named Hagar; </a:t>
            </a:r>
            <a:r>
              <a:rPr lang="en-GB" baseline="30000" dirty="0"/>
              <a:t> </a:t>
            </a:r>
            <a:r>
              <a:rPr lang="en-GB" dirty="0"/>
              <a:t>so she said to Abram, “The </a:t>
            </a:r>
            <a:r>
              <a:rPr lang="en-GB" cap="small" dirty="0"/>
              <a:t>Lord</a:t>
            </a:r>
            <a:r>
              <a:rPr lang="en-GB" dirty="0"/>
              <a:t> has kept me from having children. Go, sleep with my slave; perhaps I can build a family through her.”</a:t>
            </a:r>
          </a:p>
          <a:p>
            <a:pPr lvl="1"/>
            <a:r>
              <a:rPr lang="en-GB" dirty="0"/>
              <a:t>Genesis 16:1-2</a:t>
            </a:r>
          </a:p>
        </p:txBody>
      </p:sp>
      <p:pic>
        <p:nvPicPr>
          <p:cNvPr id="4" name="Picture 3">
            <a:extLst>
              <a:ext uri="{FF2B5EF4-FFF2-40B4-BE49-F238E27FC236}">
                <a16:creationId xmlns:a16="http://schemas.microsoft.com/office/drawing/2014/main" id="{167F8AD3-9B28-469F-8A2B-765A75CCE5BB}"/>
              </a:ext>
            </a:extLst>
          </p:cNvPr>
          <p:cNvPicPr>
            <a:picLocks noChangeAspect="1"/>
          </p:cNvPicPr>
          <p:nvPr/>
        </p:nvPicPr>
        <p:blipFill>
          <a:blip r:embed="rId3"/>
          <a:stretch>
            <a:fillRect/>
          </a:stretch>
        </p:blipFill>
        <p:spPr>
          <a:xfrm>
            <a:off x="7462564" y="2132856"/>
            <a:ext cx="4208808" cy="3854382"/>
          </a:xfrm>
          <a:prstGeom prst="rect">
            <a:avLst/>
          </a:prstGeom>
        </p:spPr>
      </p:pic>
    </p:spTree>
    <p:custDataLst>
      <p:tags r:id="rId1"/>
    </p:custDataLst>
    <p:extLst>
      <p:ext uri="{BB962C8B-B14F-4D97-AF65-F5344CB8AC3E}">
        <p14:creationId xmlns:p14="http://schemas.microsoft.com/office/powerpoint/2010/main" val="1312205631"/>
      </p:ext>
    </p:extLst>
  </p:cSld>
  <p:clrMapOvr>
    <a:masterClrMapping/>
  </p:clrMapOvr>
  <mc:AlternateContent xmlns:mc="http://schemas.openxmlformats.org/markup-compatibility/2006" xmlns:p14="http://schemas.microsoft.com/office/powerpoint/2010/main">
    <mc:Choice Requires="p14">
      <p:transition spd="med" p14:dur="700" advTm="107669">
        <p:fade/>
      </p:transition>
    </mc:Choice>
    <mc:Fallback xmlns="">
      <p:transition spd="med" advTm="10766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28448-C333-4C47-99CA-3238E6077330}"/>
              </a:ext>
            </a:extLst>
          </p:cNvPr>
          <p:cNvSpPr>
            <a:spLocks noGrp="1"/>
          </p:cNvSpPr>
          <p:nvPr>
            <p:ph type="title"/>
          </p:nvPr>
        </p:nvSpPr>
        <p:spPr/>
        <p:txBody>
          <a:bodyPr/>
          <a:lstStyle/>
          <a:p>
            <a:r>
              <a:rPr lang="en-GB" dirty="0"/>
              <a:t>The Journey continues. . .</a:t>
            </a:r>
          </a:p>
        </p:txBody>
      </p:sp>
      <p:sp>
        <p:nvSpPr>
          <p:cNvPr id="3" name="Content Placeholder 2">
            <a:extLst>
              <a:ext uri="{FF2B5EF4-FFF2-40B4-BE49-F238E27FC236}">
                <a16:creationId xmlns:a16="http://schemas.microsoft.com/office/drawing/2014/main" id="{16C7E9A9-AA6B-4616-9B91-F6B45ADCDC9A}"/>
              </a:ext>
            </a:extLst>
          </p:cNvPr>
          <p:cNvSpPr>
            <a:spLocks noGrp="1"/>
          </p:cNvSpPr>
          <p:nvPr>
            <p:ph idx="1"/>
          </p:nvPr>
        </p:nvSpPr>
        <p:spPr>
          <a:xfrm>
            <a:off x="693812" y="3645024"/>
            <a:ext cx="2736304" cy="576064"/>
          </a:xfrm>
        </p:spPr>
        <p:txBody>
          <a:bodyPr/>
          <a:lstStyle/>
          <a:p>
            <a:r>
              <a:rPr lang="en-GB" dirty="0"/>
              <a:t>Rescue of Lot</a:t>
            </a:r>
          </a:p>
        </p:txBody>
      </p:sp>
      <p:pic>
        <p:nvPicPr>
          <p:cNvPr id="4" name="Picture 3">
            <a:extLst>
              <a:ext uri="{FF2B5EF4-FFF2-40B4-BE49-F238E27FC236}">
                <a16:creationId xmlns:a16="http://schemas.microsoft.com/office/drawing/2014/main" id="{706D5264-E89F-4941-B9A1-192E8571712E}"/>
              </a:ext>
            </a:extLst>
          </p:cNvPr>
          <p:cNvPicPr>
            <a:picLocks noChangeAspect="1"/>
          </p:cNvPicPr>
          <p:nvPr/>
        </p:nvPicPr>
        <p:blipFill>
          <a:blip r:embed="rId3"/>
          <a:stretch>
            <a:fillRect/>
          </a:stretch>
        </p:blipFill>
        <p:spPr>
          <a:xfrm>
            <a:off x="693812" y="1880762"/>
            <a:ext cx="2962275" cy="1543050"/>
          </a:xfrm>
          <a:prstGeom prst="rect">
            <a:avLst/>
          </a:prstGeom>
        </p:spPr>
      </p:pic>
      <p:pic>
        <p:nvPicPr>
          <p:cNvPr id="5" name="Picture 4">
            <a:extLst>
              <a:ext uri="{FF2B5EF4-FFF2-40B4-BE49-F238E27FC236}">
                <a16:creationId xmlns:a16="http://schemas.microsoft.com/office/drawing/2014/main" id="{05FB9876-E396-415C-9774-BF835A9D28C1}"/>
              </a:ext>
            </a:extLst>
          </p:cNvPr>
          <p:cNvPicPr>
            <a:picLocks noChangeAspect="1"/>
          </p:cNvPicPr>
          <p:nvPr/>
        </p:nvPicPr>
        <p:blipFill>
          <a:blip r:embed="rId4"/>
          <a:stretch>
            <a:fillRect/>
          </a:stretch>
        </p:blipFill>
        <p:spPr>
          <a:xfrm>
            <a:off x="3703885" y="2492896"/>
            <a:ext cx="2898069" cy="2348880"/>
          </a:xfrm>
          <a:prstGeom prst="rect">
            <a:avLst/>
          </a:prstGeom>
        </p:spPr>
      </p:pic>
      <p:pic>
        <p:nvPicPr>
          <p:cNvPr id="6" name="Picture 5">
            <a:extLst>
              <a:ext uri="{FF2B5EF4-FFF2-40B4-BE49-F238E27FC236}">
                <a16:creationId xmlns:a16="http://schemas.microsoft.com/office/drawing/2014/main" id="{8A76BBB8-F635-4C50-A614-B9B46012620D}"/>
              </a:ext>
            </a:extLst>
          </p:cNvPr>
          <p:cNvPicPr>
            <a:picLocks noChangeAspect="1"/>
          </p:cNvPicPr>
          <p:nvPr/>
        </p:nvPicPr>
        <p:blipFill>
          <a:blip r:embed="rId5"/>
          <a:stretch>
            <a:fillRect/>
          </a:stretch>
        </p:blipFill>
        <p:spPr>
          <a:xfrm>
            <a:off x="9537698" y="4564062"/>
            <a:ext cx="2257425" cy="2019300"/>
          </a:xfrm>
          <a:prstGeom prst="rect">
            <a:avLst/>
          </a:prstGeom>
        </p:spPr>
      </p:pic>
      <p:pic>
        <p:nvPicPr>
          <p:cNvPr id="7" name="Picture 6">
            <a:extLst>
              <a:ext uri="{FF2B5EF4-FFF2-40B4-BE49-F238E27FC236}">
                <a16:creationId xmlns:a16="http://schemas.microsoft.com/office/drawing/2014/main" id="{8F0C5FA3-7752-4B5E-B0EC-0AFA3B04EE9E}"/>
              </a:ext>
            </a:extLst>
          </p:cNvPr>
          <p:cNvPicPr>
            <a:picLocks noChangeAspect="1"/>
          </p:cNvPicPr>
          <p:nvPr/>
        </p:nvPicPr>
        <p:blipFill>
          <a:blip r:embed="rId6"/>
          <a:stretch>
            <a:fillRect/>
          </a:stretch>
        </p:blipFill>
        <p:spPr>
          <a:xfrm>
            <a:off x="6781126" y="3211127"/>
            <a:ext cx="2577400" cy="2705869"/>
          </a:xfrm>
          <a:prstGeom prst="rect">
            <a:avLst/>
          </a:prstGeom>
        </p:spPr>
      </p:pic>
      <p:sp>
        <p:nvSpPr>
          <p:cNvPr id="8" name="Content Placeholder 2">
            <a:extLst>
              <a:ext uri="{FF2B5EF4-FFF2-40B4-BE49-F238E27FC236}">
                <a16:creationId xmlns:a16="http://schemas.microsoft.com/office/drawing/2014/main" id="{96FBA167-7C32-40C0-800F-570D0578ABF9}"/>
              </a:ext>
            </a:extLst>
          </p:cNvPr>
          <p:cNvSpPr txBox="1">
            <a:spLocks/>
          </p:cNvSpPr>
          <p:nvPr/>
        </p:nvSpPr>
        <p:spPr>
          <a:xfrm>
            <a:off x="3865650" y="4997648"/>
            <a:ext cx="2736304" cy="576064"/>
          </a:xfrm>
          <a:prstGeom prst="rect">
            <a:avLst/>
          </a:prstGeom>
        </p:spPr>
        <p:txBody>
          <a:bodyPr vert="horz" lIns="91440" tIns="45720" rIns="91440" bIns="45720" rtlCol="0">
            <a:normAutofit fontScale="92500"/>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dirty="0"/>
              <a:t>Covenant renewed</a:t>
            </a:r>
          </a:p>
        </p:txBody>
      </p:sp>
      <p:sp>
        <p:nvSpPr>
          <p:cNvPr id="9" name="Content Placeholder 2">
            <a:extLst>
              <a:ext uri="{FF2B5EF4-FFF2-40B4-BE49-F238E27FC236}">
                <a16:creationId xmlns:a16="http://schemas.microsoft.com/office/drawing/2014/main" id="{20684935-1955-4AD0-BFC7-0B70B056C9FD}"/>
              </a:ext>
            </a:extLst>
          </p:cNvPr>
          <p:cNvSpPr txBox="1">
            <a:spLocks/>
          </p:cNvSpPr>
          <p:nvPr/>
        </p:nvSpPr>
        <p:spPr>
          <a:xfrm>
            <a:off x="6875723" y="2635063"/>
            <a:ext cx="2736304" cy="576064"/>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dirty="0"/>
              <a:t>Circumcision</a:t>
            </a:r>
          </a:p>
        </p:txBody>
      </p:sp>
      <p:sp>
        <p:nvSpPr>
          <p:cNvPr id="10" name="Content Placeholder 2">
            <a:extLst>
              <a:ext uri="{FF2B5EF4-FFF2-40B4-BE49-F238E27FC236}">
                <a16:creationId xmlns:a16="http://schemas.microsoft.com/office/drawing/2014/main" id="{6BB3D4F7-0A78-418A-B02D-9AD8ACAD0749}"/>
              </a:ext>
            </a:extLst>
          </p:cNvPr>
          <p:cNvSpPr txBox="1">
            <a:spLocks/>
          </p:cNvSpPr>
          <p:nvPr/>
        </p:nvSpPr>
        <p:spPr>
          <a:xfrm>
            <a:off x="9452521" y="3933056"/>
            <a:ext cx="2736304" cy="576064"/>
          </a:xfrm>
          <a:prstGeom prst="rect">
            <a:avLst/>
          </a:prstGeom>
        </p:spPr>
        <p:txBody>
          <a:bodyPr vert="horz" lIns="91440" tIns="45720" rIns="91440" bIns="45720" rtlCol="0">
            <a:normAutofit/>
          </a:bodyPr>
          <a:lstStyle>
            <a:lvl1pPr marL="274320" indent="-274320" algn="l" defTabSz="914400" rtl="0" eaLnBrk="1" latinLnBrk="0" hangingPunct="1">
              <a:lnSpc>
                <a:spcPct val="90000"/>
              </a:lnSpc>
              <a:spcBef>
                <a:spcPts val="1800"/>
              </a:spcBef>
              <a:buSzPct val="100000"/>
              <a:buFont typeface="Arial" pitchFamily="34" charset="0"/>
              <a:buChar char="▪"/>
              <a:defRPr sz="2400" kern="1200">
                <a:solidFill>
                  <a:schemeClr val="tx1"/>
                </a:solidFill>
                <a:latin typeface="+mn-lt"/>
                <a:ea typeface="+mn-ea"/>
                <a:cs typeface="+mn-cs"/>
              </a:defRPr>
            </a:lvl1pPr>
            <a:lvl2pPr marL="548640" indent="-274320" algn="l" defTabSz="914400" rtl="0" eaLnBrk="1" latinLnBrk="0" hangingPunct="1">
              <a:lnSpc>
                <a:spcPct val="90000"/>
              </a:lnSpc>
              <a:spcBef>
                <a:spcPts val="600"/>
              </a:spcBef>
              <a:buSzPct val="100000"/>
              <a:buFont typeface="Consolas" pitchFamily="49" charset="0"/>
              <a:buChar char="–"/>
              <a:defRPr sz="2000" kern="1200">
                <a:solidFill>
                  <a:schemeClr val="tx1"/>
                </a:solidFill>
                <a:latin typeface="+mn-lt"/>
                <a:ea typeface="+mn-ea"/>
                <a:cs typeface="+mn-cs"/>
              </a:defRPr>
            </a:lvl2pPr>
            <a:lvl3pPr marL="777240" indent="-228600" algn="l" defTabSz="914400" rtl="0" eaLnBrk="1" latinLnBrk="0" hangingPunct="1">
              <a:lnSpc>
                <a:spcPct val="90000"/>
              </a:lnSpc>
              <a:spcBef>
                <a:spcPts val="600"/>
              </a:spcBef>
              <a:buSzPct val="100000"/>
              <a:buFont typeface="Arial" pitchFamily="34" charset="0"/>
              <a:buChar char="▪"/>
              <a:defRPr sz="1800" kern="1200">
                <a:solidFill>
                  <a:schemeClr val="tx1"/>
                </a:solidFill>
                <a:latin typeface="+mn-lt"/>
                <a:ea typeface="+mn-ea"/>
                <a:cs typeface="+mn-cs"/>
              </a:defRPr>
            </a:lvl3pPr>
            <a:lvl4pPr marL="1005840" indent="-228600" algn="l" defTabSz="914400" rtl="0" eaLnBrk="1" latinLnBrk="0" hangingPunct="1">
              <a:lnSpc>
                <a:spcPct val="90000"/>
              </a:lnSpc>
              <a:spcBef>
                <a:spcPts val="600"/>
              </a:spcBef>
              <a:buSzPct val="100000"/>
              <a:buFont typeface="Consolas" pitchFamily="49" charset="0"/>
              <a:buChar char="–"/>
              <a:defRPr sz="1600" kern="1200">
                <a:solidFill>
                  <a:schemeClr val="tx1"/>
                </a:solidFill>
                <a:latin typeface="+mn-lt"/>
                <a:ea typeface="+mn-ea"/>
                <a:cs typeface="+mn-cs"/>
              </a:defRPr>
            </a:lvl4pPr>
            <a:lvl5pPr marL="1234440" indent="-228600" algn="l" defTabSz="914400" rtl="0" eaLnBrk="1" latinLnBrk="0" hangingPunct="1">
              <a:lnSpc>
                <a:spcPct val="90000"/>
              </a:lnSpc>
              <a:spcBef>
                <a:spcPts val="600"/>
              </a:spcBef>
              <a:buSzPct val="100000"/>
              <a:buFont typeface="Arial" pitchFamily="34" charset="0"/>
              <a:buChar char="▪"/>
              <a:defRPr sz="1600" kern="1200">
                <a:solidFill>
                  <a:schemeClr val="tx1"/>
                </a:solidFill>
                <a:latin typeface="+mn-lt"/>
                <a:ea typeface="+mn-ea"/>
                <a:cs typeface="+mn-cs"/>
              </a:defRPr>
            </a:lvl5pPr>
            <a:lvl6pPr marL="14630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6pPr>
            <a:lvl7pPr marL="16916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7pPr>
            <a:lvl8pPr marL="1920240" indent="-228600" algn="l" defTabSz="914400" rtl="0" eaLnBrk="1" latinLnBrk="0" hangingPunct="1">
              <a:lnSpc>
                <a:spcPct val="90000"/>
              </a:lnSpc>
              <a:spcBef>
                <a:spcPts val="600"/>
              </a:spcBef>
              <a:buSzPct val="100000"/>
              <a:buFont typeface="Consolas" pitchFamily="49" charset="0"/>
              <a:buChar char="–"/>
              <a:defRPr sz="1600" kern="1200" baseline="0">
                <a:solidFill>
                  <a:schemeClr val="tx1"/>
                </a:solidFill>
                <a:latin typeface="+mn-lt"/>
                <a:ea typeface="+mn-ea"/>
                <a:cs typeface="+mn-cs"/>
              </a:defRPr>
            </a:lvl8pPr>
            <a:lvl9pPr marL="2148840" indent="-228600" algn="l" defTabSz="914400" rtl="0" eaLnBrk="1" latinLnBrk="0" hangingPunct="1">
              <a:lnSpc>
                <a:spcPct val="90000"/>
              </a:lnSpc>
              <a:spcBef>
                <a:spcPts val="600"/>
              </a:spcBef>
              <a:buSzPct val="100000"/>
              <a:buFont typeface="Arial" pitchFamily="34" charset="0"/>
              <a:buChar char="▪"/>
              <a:defRPr sz="1600" kern="1200" baseline="0">
                <a:solidFill>
                  <a:schemeClr val="tx1"/>
                </a:solidFill>
                <a:latin typeface="+mn-lt"/>
                <a:ea typeface="+mn-ea"/>
                <a:cs typeface="+mn-cs"/>
              </a:defRPr>
            </a:lvl9pPr>
          </a:lstStyle>
          <a:p>
            <a:r>
              <a:rPr lang="en-GB" dirty="0"/>
              <a:t>3 Visitors</a:t>
            </a:r>
          </a:p>
        </p:txBody>
      </p:sp>
    </p:spTree>
    <p:custDataLst>
      <p:tags r:id="rId1"/>
    </p:custDataLst>
    <p:extLst>
      <p:ext uri="{BB962C8B-B14F-4D97-AF65-F5344CB8AC3E}">
        <p14:creationId xmlns:p14="http://schemas.microsoft.com/office/powerpoint/2010/main" val="2763640104"/>
      </p:ext>
    </p:extLst>
  </p:cSld>
  <p:clrMapOvr>
    <a:masterClrMapping/>
  </p:clrMapOvr>
  <mc:AlternateContent xmlns:mc="http://schemas.openxmlformats.org/markup-compatibility/2006" xmlns:p14="http://schemas.microsoft.com/office/powerpoint/2010/main">
    <mc:Choice Requires="p14">
      <p:transition spd="med" p14:dur="700" advTm="37759">
        <p:fade/>
      </p:transition>
    </mc:Choice>
    <mc:Fallback xmlns="">
      <p:transition spd="med" advTm="3775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ADB96-B994-4E27-8AF1-D0B574299EC5}"/>
              </a:ext>
            </a:extLst>
          </p:cNvPr>
          <p:cNvSpPr>
            <a:spLocks noGrp="1"/>
          </p:cNvSpPr>
          <p:nvPr>
            <p:ph type="title"/>
          </p:nvPr>
        </p:nvSpPr>
        <p:spPr/>
        <p:txBody>
          <a:bodyPr/>
          <a:lstStyle/>
          <a:p>
            <a:r>
              <a:rPr lang="en-GB" dirty="0"/>
              <a:t>Abraham tries again. . .</a:t>
            </a:r>
          </a:p>
        </p:txBody>
      </p:sp>
      <p:sp>
        <p:nvSpPr>
          <p:cNvPr id="3" name="Content Placeholder 2">
            <a:extLst>
              <a:ext uri="{FF2B5EF4-FFF2-40B4-BE49-F238E27FC236}">
                <a16:creationId xmlns:a16="http://schemas.microsoft.com/office/drawing/2014/main" id="{7020B960-71B2-41B0-9BD8-8C0B8BB47138}"/>
              </a:ext>
            </a:extLst>
          </p:cNvPr>
          <p:cNvSpPr>
            <a:spLocks noGrp="1"/>
          </p:cNvSpPr>
          <p:nvPr>
            <p:ph idx="1"/>
          </p:nvPr>
        </p:nvSpPr>
        <p:spPr>
          <a:xfrm>
            <a:off x="549796" y="1905000"/>
            <a:ext cx="5796134" cy="4267200"/>
          </a:xfrm>
        </p:spPr>
        <p:txBody>
          <a:bodyPr/>
          <a:lstStyle/>
          <a:p>
            <a:r>
              <a:rPr lang="en-GB" dirty="0"/>
              <a:t>For a while he stayed in </a:t>
            </a:r>
            <a:r>
              <a:rPr lang="en-GB" dirty="0" err="1"/>
              <a:t>Gerar</a:t>
            </a:r>
            <a:r>
              <a:rPr lang="en-GB" dirty="0"/>
              <a:t>, </a:t>
            </a:r>
            <a:r>
              <a:rPr lang="en-GB" baseline="30000" dirty="0"/>
              <a:t> </a:t>
            </a:r>
            <a:r>
              <a:rPr lang="en-GB" dirty="0"/>
              <a:t>and there Abraham said of his wife Sarah, “She is my sister.” Then </a:t>
            </a:r>
            <a:r>
              <a:rPr lang="en-GB" dirty="0" err="1"/>
              <a:t>Abimelek</a:t>
            </a:r>
            <a:r>
              <a:rPr lang="en-GB" dirty="0"/>
              <a:t> king of </a:t>
            </a:r>
            <a:r>
              <a:rPr lang="en-GB" dirty="0" err="1"/>
              <a:t>Gerar</a:t>
            </a:r>
            <a:r>
              <a:rPr lang="en-GB" dirty="0"/>
              <a:t> sent for Sarah and took her.</a:t>
            </a:r>
          </a:p>
          <a:p>
            <a:pPr lvl="1"/>
            <a:r>
              <a:rPr lang="en-GB" dirty="0"/>
              <a:t>Genesis 20:1, 2</a:t>
            </a:r>
          </a:p>
          <a:p>
            <a:r>
              <a:rPr lang="en-GB" baseline="30000" dirty="0"/>
              <a:t>3 </a:t>
            </a:r>
            <a:r>
              <a:rPr lang="en-GB" dirty="0"/>
              <a:t>But God came to </a:t>
            </a:r>
            <a:r>
              <a:rPr lang="en-GB" dirty="0" err="1"/>
              <a:t>Abimelek</a:t>
            </a:r>
            <a:r>
              <a:rPr lang="en-GB" dirty="0"/>
              <a:t> in a dream one night and said to him, “You are as good as dead because of the woman you have taken; she is a married woman.”</a:t>
            </a:r>
          </a:p>
          <a:p>
            <a:r>
              <a:rPr lang="en-GB" baseline="30000" dirty="0"/>
              <a:t>15 </a:t>
            </a:r>
            <a:r>
              <a:rPr lang="en-GB" dirty="0"/>
              <a:t>And </a:t>
            </a:r>
            <a:r>
              <a:rPr lang="en-GB" dirty="0" err="1"/>
              <a:t>Abimelek</a:t>
            </a:r>
            <a:r>
              <a:rPr lang="en-GB" dirty="0"/>
              <a:t> said, “My land is before you; live wherever you like.”</a:t>
            </a:r>
          </a:p>
        </p:txBody>
      </p:sp>
      <p:pic>
        <p:nvPicPr>
          <p:cNvPr id="4" name="Picture 3">
            <a:extLst>
              <a:ext uri="{FF2B5EF4-FFF2-40B4-BE49-F238E27FC236}">
                <a16:creationId xmlns:a16="http://schemas.microsoft.com/office/drawing/2014/main" id="{1B3F6452-2BCC-4011-B5A3-37FAA5D41ED1}"/>
              </a:ext>
            </a:extLst>
          </p:cNvPr>
          <p:cNvPicPr>
            <a:picLocks noChangeAspect="1"/>
          </p:cNvPicPr>
          <p:nvPr/>
        </p:nvPicPr>
        <p:blipFill>
          <a:blip r:embed="rId3"/>
          <a:stretch>
            <a:fillRect/>
          </a:stretch>
        </p:blipFill>
        <p:spPr>
          <a:xfrm>
            <a:off x="6722396" y="2420888"/>
            <a:ext cx="5103826" cy="3751312"/>
          </a:xfrm>
          <a:prstGeom prst="rect">
            <a:avLst/>
          </a:prstGeom>
        </p:spPr>
      </p:pic>
    </p:spTree>
    <p:custDataLst>
      <p:tags r:id="rId1"/>
    </p:custDataLst>
    <p:extLst>
      <p:ext uri="{BB962C8B-B14F-4D97-AF65-F5344CB8AC3E}">
        <p14:creationId xmlns:p14="http://schemas.microsoft.com/office/powerpoint/2010/main" val="1084876611"/>
      </p:ext>
    </p:extLst>
  </p:cSld>
  <p:clrMapOvr>
    <a:masterClrMapping/>
  </p:clrMapOvr>
  <mc:AlternateContent xmlns:mc="http://schemas.openxmlformats.org/markup-compatibility/2006" xmlns:p14="http://schemas.microsoft.com/office/powerpoint/2010/main">
    <mc:Choice Requires="p14">
      <p:transition spd="med" p14:dur="700" advTm="85304">
        <p:fade/>
      </p:transition>
    </mc:Choice>
    <mc:Fallback xmlns="">
      <p:transition spd="med" advTm="8530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93CA2-0F5D-471F-BF58-239010F85328}"/>
              </a:ext>
            </a:extLst>
          </p:cNvPr>
          <p:cNvSpPr>
            <a:spLocks noGrp="1"/>
          </p:cNvSpPr>
          <p:nvPr>
            <p:ph type="title"/>
          </p:nvPr>
        </p:nvSpPr>
        <p:spPr/>
        <p:txBody>
          <a:bodyPr/>
          <a:lstStyle/>
          <a:p>
            <a:r>
              <a:rPr lang="en-GB" baseline="0" dirty="0"/>
              <a:t>Isaac – Similarities. . .</a:t>
            </a:r>
            <a:endParaRPr lang="en-GB" dirty="0"/>
          </a:p>
        </p:txBody>
      </p:sp>
      <p:sp>
        <p:nvSpPr>
          <p:cNvPr id="3" name="Content Placeholder 2">
            <a:extLst>
              <a:ext uri="{FF2B5EF4-FFF2-40B4-BE49-F238E27FC236}">
                <a16:creationId xmlns:a16="http://schemas.microsoft.com/office/drawing/2014/main" id="{88D6E1CA-FFE4-48EF-9639-3AF2CA19166E}"/>
              </a:ext>
            </a:extLst>
          </p:cNvPr>
          <p:cNvSpPr>
            <a:spLocks noGrp="1"/>
          </p:cNvSpPr>
          <p:nvPr>
            <p:ph idx="1"/>
          </p:nvPr>
        </p:nvSpPr>
        <p:spPr>
          <a:xfrm>
            <a:off x="423615" y="1905000"/>
            <a:ext cx="6390877" cy="4678362"/>
          </a:xfrm>
        </p:spPr>
        <p:txBody>
          <a:bodyPr>
            <a:normAutofit/>
          </a:bodyPr>
          <a:lstStyle/>
          <a:p>
            <a:r>
              <a:rPr lang="en-GB" dirty="0"/>
              <a:t>Now there was a famine in the land—besides the previous famine in Abraham’s time—and Isaac went to </a:t>
            </a:r>
            <a:r>
              <a:rPr lang="en-GB" dirty="0" err="1"/>
              <a:t>Abimelek</a:t>
            </a:r>
            <a:r>
              <a:rPr lang="en-GB" dirty="0"/>
              <a:t> king of the Philistines in </a:t>
            </a:r>
            <a:r>
              <a:rPr lang="en-GB" dirty="0" err="1"/>
              <a:t>Gerar</a:t>
            </a:r>
            <a:r>
              <a:rPr lang="en-GB" dirty="0"/>
              <a:t>.</a:t>
            </a:r>
          </a:p>
          <a:p>
            <a:pPr lvl="1"/>
            <a:r>
              <a:rPr lang="en-GB" baseline="0" dirty="0"/>
              <a:t>Gene</a:t>
            </a:r>
            <a:r>
              <a:rPr lang="en-GB" dirty="0"/>
              <a:t>sis 26:1</a:t>
            </a:r>
          </a:p>
          <a:p>
            <a:r>
              <a:rPr lang="en-GB" dirty="0"/>
              <a:t>When the men of that place asked him about his wife, he said, “She is my sister,” because he was afraid to say, “She is my wife.” He thought, “The men of this place might kill me on account of Rebekah, because she is beautiful.”</a:t>
            </a:r>
          </a:p>
          <a:p>
            <a:pPr lvl="1"/>
            <a:r>
              <a:rPr lang="en-GB" baseline="0" dirty="0"/>
              <a:t>Genesis 26:7</a:t>
            </a:r>
          </a:p>
        </p:txBody>
      </p:sp>
      <p:pic>
        <p:nvPicPr>
          <p:cNvPr id="4" name="Picture 3">
            <a:extLst>
              <a:ext uri="{FF2B5EF4-FFF2-40B4-BE49-F238E27FC236}">
                <a16:creationId xmlns:a16="http://schemas.microsoft.com/office/drawing/2014/main" id="{4D358C51-A009-4180-9E53-BEE4D4F89B2A}"/>
              </a:ext>
            </a:extLst>
          </p:cNvPr>
          <p:cNvPicPr>
            <a:picLocks noChangeAspect="1"/>
          </p:cNvPicPr>
          <p:nvPr/>
        </p:nvPicPr>
        <p:blipFill>
          <a:blip r:embed="rId3"/>
          <a:stretch>
            <a:fillRect/>
          </a:stretch>
        </p:blipFill>
        <p:spPr>
          <a:xfrm>
            <a:off x="7201482" y="2060848"/>
            <a:ext cx="4563728" cy="4173737"/>
          </a:xfrm>
          <a:prstGeom prst="rect">
            <a:avLst/>
          </a:prstGeom>
        </p:spPr>
      </p:pic>
    </p:spTree>
    <p:custDataLst>
      <p:tags r:id="rId1"/>
    </p:custDataLst>
    <p:extLst>
      <p:ext uri="{BB962C8B-B14F-4D97-AF65-F5344CB8AC3E}">
        <p14:creationId xmlns:p14="http://schemas.microsoft.com/office/powerpoint/2010/main" val="2362238801"/>
      </p:ext>
    </p:extLst>
  </p:cSld>
  <p:clrMapOvr>
    <a:masterClrMapping/>
  </p:clrMapOvr>
  <mc:AlternateContent xmlns:mc="http://schemas.openxmlformats.org/markup-compatibility/2006" xmlns:p14="http://schemas.microsoft.com/office/powerpoint/2010/main">
    <mc:Choice Requires="p14">
      <p:transition spd="med" p14:dur="700" advTm="72707">
        <p:fade/>
      </p:transition>
    </mc:Choice>
    <mc:Fallback xmlns="">
      <p:transition spd="med" advTm="7270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2340-4A6D-4A9A-B007-DD4E9425D04F}"/>
              </a:ext>
            </a:extLst>
          </p:cNvPr>
          <p:cNvSpPr>
            <a:spLocks noGrp="1"/>
          </p:cNvSpPr>
          <p:nvPr>
            <p:ph type="title"/>
          </p:nvPr>
        </p:nvSpPr>
        <p:spPr/>
        <p:txBody>
          <a:bodyPr/>
          <a:lstStyle/>
          <a:p>
            <a:r>
              <a:rPr lang="en-GB" dirty="0"/>
              <a:t>Isaac - Differences</a:t>
            </a:r>
          </a:p>
        </p:txBody>
      </p:sp>
      <p:sp>
        <p:nvSpPr>
          <p:cNvPr id="3" name="Content Placeholder 2">
            <a:extLst>
              <a:ext uri="{FF2B5EF4-FFF2-40B4-BE49-F238E27FC236}">
                <a16:creationId xmlns:a16="http://schemas.microsoft.com/office/drawing/2014/main" id="{818D18A5-0BA7-43C9-AA7B-4387EBDA2268}"/>
              </a:ext>
            </a:extLst>
          </p:cNvPr>
          <p:cNvSpPr>
            <a:spLocks noGrp="1"/>
          </p:cNvSpPr>
          <p:nvPr>
            <p:ph idx="1"/>
          </p:nvPr>
        </p:nvSpPr>
        <p:spPr>
          <a:xfrm>
            <a:off x="405780" y="1905000"/>
            <a:ext cx="5976664" cy="4267200"/>
          </a:xfrm>
        </p:spPr>
        <p:txBody>
          <a:bodyPr/>
          <a:lstStyle/>
          <a:p>
            <a:r>
              <a:rPr lang="en-GB" baseline="30000" dirty="0"/>
              <a:t> </a:t>
            </a:r>
            <a:r>
              <a:rPr lang="en-GB" dirty="0"/>
              <a:t>The </a:t>
            </a:r>
            <a:r>
              <a:rPr lang="en-GB" cap="small" dirty="0"/>
              <a:t>Lord</a:t>
            </a:r>
            <a:r>
              <a:rPr lang="en-GB" dirty="0"/>
              <a:t> appeared to Isaac and said, “Do not go down to Egypt; live in the land where I tell you to live. </a:t>
            </a:r>
            <a:r>
              <a:rPr lang="en-GB" baseline="30000" dirty="0"/>
              <a:t> </a:t>
            </a:r>
            <a:r>
              <a:rPr lang="en-GB" dirty="0"/>
              <a:t>Stay in this land for a while, and I will be with you and will bless you.</a:t>
            </a:r>
          </a:p>
          <a:p>
            <a:pPr lvl="1"/>
            <a:r>
              <a:rPr lang="en-GB" dirty="0"/>
              <a:t>Genesis 26:2, 3</a:t>
            </a:r>
          </a:p>
          <a:p>
            <a:endParaRPr lang="en-GB" baseline="30000" dirty="0"/>
          </a:p>
          <a:p>
            <a:r>
              <a:rPr lang="en-GB" baseline="30000" dirty="0"/>
              <a:t> </a:t>
            </a:r>
            <a:r>
              <a:rPr lang="en-GB" dirty="0"/>
              <a:t>So Isaac stayed in </a:t>
            </a:r>
            <a:r>
              <a:rPr lang="en-GB" dirty="0" err="1"/>
              <a:t>Gerar</a:t>
            </a:r>
            <a:r>
              <a:rPr lang="en-GB" dirty="0"/>
              <a:t>.</a:t>
            </a:r>
          </a:p>
          <a:p>
            <a:pPr lvl="1"/>
            <a:r>
              <a:rPr lang="en-GB" dirty="0"/>
              <a:t>Genesis 26:6</a:t>
            </a:r>
          </a:p>
        </p:txBody>
      </p:sp>
      <p:pic>
        <p:nvPicPr>
          <p:cNvPr id="4" name="Picture 3">
            <a:extLst>
              <a:ext uri="{FF2B5EF4-FFF2-40B4-BE49-F238E27FC236}">
                <a16:creationId xmlns:a16="http://schemas.microsoft.com/office/drawing/2014/main" id="{C5EB9227-01B1-4FC4-8BA6-3FBCAE78D951}"/>
              </a:ext>
            </a:extLst>
          </p:cNvPr>
          <p:cNvPicPr>
            <a:picLocks noChangeAspect="1"/>
          </p:cNvPicPr>
          <p:nvPr/>
        </p:nvPicPr>
        <p:blipFill>
          <a:blip r:embed="rId3"/>
          <a:stretch>
            <a:fillRect/>
          </a:stretch>
        </p:blipFill>
        <p:spPr>
          <a:xfrm>
            <a:off x="7822206" y="1905000"/>
            <a:ext cx="3793234" cy="4392166"/>
          </a:xfrm>
          <a:prstGeom prst="rect">
            <a:avLst/>
          </a:prstGeom>
        </p:spPr>
      </p:pic>
    </p:spTree>
    <p:custDataLst>
      <p:tags r:id="rId1"/>
    </p:custDataLst>
    <p:extLst>
      <p:ext uri="{BB962C8B-B14F-4D97-AF65-F5344CB8AC3E}">
        <p14:creationId xmlns:p14="http://schemas.microsoft.com/office/powerpoint/2010/main" val="1707986232"/>
      </p:ext>
    </p:extLst>
  </p:cSld>
  <p:clrMapOvr>
    <a:masterClrMapping/>
  </p:clrMapOvr>
  <mc:AlternateContent xmlns:mc="http://schemas.openxmlformats.org/markup-compatibility/2006" xmlns:p14="http://schemas.microsoft.com/office/powerpoint/2010/main">
    <mc:Choice Requires="p14">
      <p:transition spd="med" p14:dur="700" advTm="37251">
        <p:fade/>
      </p:transition>
    </mc:Choice>
    <mc:Fallback xmlns="">
      <p:transition spd="med" advTm="372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F2340-4A6D-4A9A-B007-DD4E9425D04F}"/>
              </a:ext>
            </a:extLst>
          </p:cNvPr>
          <p:cNvSpPr>
            <a:spLocks noGrp="1"/>
          </p:cNvSpPr>
          <p:nvPr>
            <p:ph type="title"/>
          </p:nvPr>
        </p:nvSpPr>
        <p:spPr/>
        <p:txBody>
          <a:bodyPr/>
          <a:lstStyle/>
          <a:p>
            <a:r>
              <a:rPr lang="en-GB" dirty="0"/>
              <a:t>Isaac - Differences</a:t>
            </a:r>
          </a:p>
        </p:txBody>
      </p:sp>
      <p:sp>
        <p:nvSpPr>
          <p:cNvPr id="3" name="Content Placeholder 2">
            <a:extLst>
              <a:ext uri="{FF2B5EF4-FFF2-40B4-BE49-F238E27FC236}">
                <a16:creationId xmlns:a16="http://schemas.microsoft.com/office/drawing/2014/main" id="{818D18A5-0BA7-43C9-AA7B-4387EBDA2268}"/>
              </a:ext>
            </a:extLst>
          </p:cNvPr>
          <p:cNvSpPr>
            <a:spLocks noGrp="1"/>
          </p:cNvSpPr>
          <p:nvPr>
            <p:ph idx="1"/>
          </p:nvPr>
        </p:nvSpPr>
        <p:spPr>
          <a:xfrm>
            <a:off x="405780" y="1905000"/>
            <a:ext cx="6264696" cy="4678362"/>
          </a:xfrm>
        </p:spPr>
        <p:txBody>
          <a:bodyPr/>
          <a:lstStyle/>
          <a:p>
            <a:r>
              <a:rPr lang="en-GB" baseline="30000" dirty="0"/>
              <a:t> </a:t>
            </a:r>
            <a:r>
              <a:rPr lang="en-GB" dirty="0"/>
              <a:t>Isaac planted crops in that land and the same year reaped a hundredfold, because the </a:t>
            </a:r>
            <a:r>
              <a:rPr lang="en-GB" cap="small" dirty="0"/>
              <a:t>Lord</a:t>
            </a:r>
            <a:r>
              <a:rPr lang="en-GB" dirty="0"/>
              <a:t> blessed him. The man became rich, and his wealth continued to grow until he became very wealthy. </a:t>
            </a:r>
            <a:r>
              <a:rPr lang="en-GB" baseline="30000" dirty="0"/>
              <a:t> </a:t>
            </a:r>
            <a:r>
              <a:rPr lang="en-GB" dirty="0"/>
              <a:t>He had so many flocks and herds and servants that the Philistines envied him.</a:t>
            </a:r>
          </a:p>
          <a:p>
            <a:pPr lvl="1"/>
            <a:r>
              <a:rPr lang="en-GB" dirty="0"/>
              <a:t>Genesis 26:12-14</a:t>
            </a:r>
          </a:p>
          <a:p>
            <a:r>
              <a:rPr lang="en-GB" dirty="0"/>
              <a:t>Then </a:t>
            </a:r>
            <a:r>
              <a:rPr lang="en-GB" dirty="0" err="1"/>
              <a:t>Abimelek</a:t>
            </a:r>
            <a:r>
              <a:rPr lang="en-GB" dirty="0"/>
              <a:t> said to Isaac, “Move away from us; you have become too powerful for us.”</a:t>
            </a:r>
          </a:p>
          <a:p>
            <a:pPr lvl="1"/>
            <a:r>
              <a:rPr lang="en-GB" dirty="0"/>
              <a:t>Genesis 26:16</a:t>
            </a:r>
          </a:p>
        </p:txBody>
      </p:sp>
      <p:pic>
        <p:nvPicPr>
          <p:cNvPr id="5" name="Picture 4">
            <a:extLst>
              <a:ext uri="{FF2B5EF4-FFF2-40B4-BE49-F238E27FC236}">
                <a16:creationId xmlns:a16="http://schemas.microsoft.com/office/drawing/2014/main" id="{AAA8929D-0E76-4151-AC92-78D5CEEB2571}"/>
              </a:ext>
            </a:extLst>
          </p:cNvPr>
          <p:cNvPicPr>
            <a:picLocks noChangeAspect="1"/>
          </p:cNvPicPr>
          <p:nvPr/>
        </p:nvPicPr>
        <p:blipFill>
          <a:blip r:embed="rId3"/>
          <a:stretch>
            <a:fillRect/>
          </a:stretch>
        </p:blipFill>
        <p:spPr>
          <a:xfrm>
            <a:off x="7102524" y="2204864"/>
            <a:ext cx="4857071" cy="3372966"/>
          </a:xfrm>
          <a:prstGeom prst="rect">
            <a:avLst/>
          </a:prstGeom>
        </p:spPr>
      </p:pic>
    </p:spTree>
    <p:custDataLst>
      <p:tags r:id="rId1"/>
    </p:custDataLst>
    <p:extLst>
      <p:ext uri="{BB962C8B-B14F-4D97-AF65-F5344CB8AC3E}">
        <p14:creationId xmlns:p14="http://schemas.microsoft.com/office/powerpoint/2010/main" val="402852398"/>
      </p:ext>
    </p:extLst>
  </p:cSld>
  <p:clrMapOvr>
    <a:masterClrMapping/>
  </p:clrMapOvr>
  <mc:AlternateContent xmlns:mc="http://schemas.openxmlformats.org/markup-compatibility/2006" xmlns:p14="http://schemas.microsoft.com/office/powerpoint/2010/main">
    <mc:Choice Requires="p14">
      <p:transition spd="med" p14:dur="700" advTm="91151">
        <p:fade/>
      </p:transition>
    </mc:Choice>
    <mc:Fallback xmlns="">
      <p:transition spd="med" advTm="9115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Faith.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a:xfrm>
            <a:off x="1522414" y="1905000"/>
            <a:ext cx="9144000" cy="4548336"/>
          </a:xfrm>
        </p:spPr>
        <p:txBody>
          <a:bodyPr>
            <a:normAutofit/>
          </a:bodyPr>
          <a:lstStyle/>
          <a:p>
            <a:r>
              <a:rPr lang="en-GB" sz="2800" u="sng" dirty="0"/>
              <a:t>Rung 1</a:t>
            </a:r>
            <a:r>
              <a:rPr lang="en-GB" sz="2800" dirty="0"/>
              <a:t> – Trusting means Obeying</a:t>
            </a:r>
          </a:p>
          <a:p>
            <a:r>
              <a:rPr lang="en-GB" sz="2800" u="sng" dirty="0"/>
              <a:t>Rung 2</a:t>
            </a:r>
            <a:r>
              <a:rPr lang="en-GB" sz="2800" dirty="0"/>
              <a:t> – Trusting that God will provide</a:t>
            </a:r>
          </a:p>
          <a:p>
            <a:endParaRPr lang="en-GB" sz="2800" dirty="0"/>
          </a:p>
          <a:p>
            <a:r>
              <a:rPr lang="en-GB" sz="2800" dirty="0"/>
              <a:t>Where would Abraham stand on this ladder?</a:t>
            </a:r>
          </a:p>
          <a:p>
            <a:r>
              <a:rPr lang="en-GB" sz="2800" dirty="0"/>
              <a:t>What about Isaac?</a:t>
            </a:r>
          </a:p>
          <a:p>
            <a:endParaRPr lang="en-GB" sz="2800" dirty="0"/>
          </a:p>
        </p:txBody>
      </p:sp>
      <p:grpSp>
        <p:nvGrpSpPr>
          <p:cNvPr id="10" name="Group 9">
            <a:extLst>
              <a:ext uri="{FF2B5EF4-FFF2-40B4-BE49-F238E27FC236}">
                <a16:creationId xmlns:a16="http://schemas.microsoft.com/office/drawing/2014/main" id="{278EAF03-5624-476F-AD39-C135EDF76AB8}"/>
              </a:ext>
            </a:extLst>
          </p:cNvPr>
          <p:cNvGrpSpPr/>
          <p:nvPr/>
        </p:nvGrpSpPr>
        <p:grpSpPr>
          <a:xfrm>
            <a:off x="8871495" y="2132856"/>
            <a:ext cx="2623517" cy="4166177"/>
            <a:chOff x="8871495" y="2132856"/>
            <a:chExt cx="2623517" cy="4166177"/>
          </a:xfrm>
        </p:grpSpPr>
        <p:pic>
          <p:nvPicPr>
            <p:cNvPr id="4" name="Picture 3">
              <a:extLst>
                <a:ext uri="{FF2B5EF4-FFF2-40B4-BE49-F238E27FC236}">
                  <a16:creationId xmlns:a16="http://schemas.microsoft.com/office/drawing/2014/main" id="{9626FE8B-64EF-402F-BC06-7575AE824FDE}"/>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8" name="Picture 7">
              <a:extLst>
                <a:ext uri="{FF2B5EF4-FFF2-40B4-BE49-F238E27FC236}">
                  <a16:creationId xmlns:a16="http://schemas.microsoft.com/office/drawing/2014/main" id="{F75367D3-4D33-43AE-806D-1BA0462E2FF7}"/>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8871495" y="4149080"/>
              <a:ext cx="1592999" cy="1308794"/>
            </a:xfrm>
            <a:prstGeom prst="rect">
              <a:avLst/>
            </a:prstGeom>
          </p:spPr>
        </p:pic>
      </p:grpSp>
    </p:spTree>
    <p:custDataLst>
      <p:tags r:id="rId1"/>
    </p:custDataLst>
    <p:extLst>
      <p:ext uri="{BB962C8B-B14F-4D97-AF65-F5344CB8AC3E}">
        <p14:creationId xmlns:p14="http://schemas.microsoft.com/office/powerpoint/2010/main" val="3488331179"/>
      </p:ext>
    </p:extLst>
  </p:cSld>
  <p:clrMapOvr>
    <a:masterClrMapping/>
  </p:clrMapOvr>
  <mc:AlternateContent xmlns:mc="http://schemas.openxmlformats.org/markup-compatibility/2006" xmlns:p14="http://schemas.microsoft.com/office/powerpoint/2010/main">
    <mc:Choice Requires="p14">
      <p:transition spd="med" p14:dur="700" advTm="45701">
        <p:fade/>
      </p:transition>
    </mc:Choice>
    <mc:Fallback xmlns="">
      <p:transition spd="med" advTm="4570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6CCAB-CEB6-4769-8D01-1CCD9BC4B546}"/>
              </a:ext>
            </a:extLst>
          </p:cNvPr>
          <p:cNvSpPr>
            <a:spLocks noGrp="1"/>
          </p:cNvSpPr>
          <p:nvPr>
            <p:ph type="title"/>
          </p:nvPr>
        </p:nvSpPr>
        <p:spPr/>
        <p:txBody>
          <a:bodyPr/>
          <a:lstStyle/>
          <a:p>
            <a:r>
              <a:rPr lang="en-GB" dirty="0"/>
              <a:t>The other end of the journey. . .</a:t>
            </a:r>
          </a:p>
        </p:txBody>
      </p:sp>
      <p:sp>
        <p:nvSpPr>
          <p:cNvPr id="3" name="Content Placeholder 2">
            <a:extLst>
              <a:ext uri="{FF2B5EF4-FFF2-40B4-BE49-F238E27FC236}">
                <a16:creationId xmlns:a16="http://schemas.microsoft.com/office/drawing/2014/main" id="{EF2E9ED5-4948-4FE8-A1E0-844326E268D0}"/>
              </a:ext>
            </a:extLst>
          </p:cNvPr>
          <p:cNvSpPr>
            <a:spLocks noGrp="1"/>
          </p:cNvSpPr>
          <p:nvPr>
            <p:ph idx="1"/>
          </p:nvPr>
        </p:nvSpPr>
        <p:spPr>
          <a:xfrm>
            <a:off x="261764" y="1905000"/>
            <a:ext cx="6264696" cy="4267200"/>
          </a:xfrm>
        </p:spPr>
        <p:txBody>
          <a:bodyPr/>
          <a:lstStyle/>
          <a:p>
            <a:r>
              <a:rPr lang="en-GB" dirty="0"/>
              <a:t>Then God said, “Take your son, your only son, whom you love—Isaac—and go to the region of Moriah. Sacrifice him there as a burnt offering on a mountain I will show you.”</a:t>
            </a:r>
          </a:p>
          <a:p>
            <a:pPr lvl="1"/>
            <a:r>
              <a:rPr lang="en-GB" dirty="0"/>
              <a:t>Genesis 22:2</a:t>
            </a:r>
          </a:p>
          <a:p>
            <a:r>
              <a:rPr lang="en-GB" dirty="0"/>
              <a:t>Abraham answered, “God himself will provide. . .”</a:t>
            </a:r>
          </a:p>
          <a:p>
            <a:pPr lvl="1"/>
            <a:r>
              <a:rPr lang="en-GB" dirty="0"/>
              <a:t>Genesis 22:8</a:t>
            </a:r>
          </a:p>
        </p:txBody>
      </p:sp>
      <p:pic>
        <p:nvPicPr>
          <p:cNvPr id="4" name="Picture 3">
            <a:extLst>
              <a:ext uri="{FF2B5EF4-FFF2-40B4-BE49-F238E27FC236}">
                <a16:creationId xmlns:a16="http://schemas.microsoft.com/office/drawing/2014/main" id="{7ACD3815-DEAB-43E9-A1A9-9740A0D12685}"/>
              </a:ext>
            </a:extLst>
          </p:cNvPr>
          <p:cNvPicPr>
            <a:picLocks noChangeAspect="1"/>
          </p:cNvPicPr>
          <p:nvPr/>
        </p:nvPicPr>
        <p:blipFill>
          <a:blip r:embed="rId3"/>
          <a:stretch>
            <a:fillRect/>
          </a:stretch>
        </p:blipFill>
        <p:spPr>
          <a:xfrm>
            <a:off x="6526460" y="2420888"/>
            <a:ext cx="5047061" cy="3874442"/>
          </a:xfrm>
          <a:prstGeom prst="rect">
            <a:avLst/>
          </a:prstGeom>
        </p:spPr>
      </p:pic>
    </p:spTree>
    <p:custDataLst>
      <p:tags r:id="rId1"/>
    </p:custDataLst>
    <p:extLst>
      <p:ext uri="{BB962C8B-B14F-4D97-AF65-F5344CB8AC3E}">
        <p14:creationId xmlns:p14="http://schemas.microsoft.com/office/powerpoint/2010/main" val="3624432565"/>
      </p:ext>
    </p:extLst>
  </p:cSld>
  <p:clrMapOvr>
    <a:masterClrMapping/>
  </p:clrMapOvr>
  <mc:AlternateContent xmlns:mc="http://schemas.openxmlformats.org/markup-compatibility/2006" xmlns:p14="http://schemas.microsoft.com/office/powerpoint/2010/main">
    <mc:Choice Requires="p14">
      <p:transition spd="med" p14:dur="700" advTm="58506">
        <p:fade/>
      </p:transition>
    </mc:Choice>
    <mc:Fallback xmlns="">
      <p:transition spd="med" advTm="585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The Ladder of Trust / Faith.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a:xfrm>
            <a:off x="1522414" y="1905000"/>
            <a:ext cx="9144000" cy="4548336"/>
          </a:xfrm>
        </p:spPr>
        <p:txBody>
          <a:bodyPr>
            <a:normAutofit/>
          </a:bodyPr>
          <a:lstStyle/>
          <a:p>
            <a:r>
              <a:rPr lang="en-GB" sz="2800" u="sng" dirty="0"/>
              <a:t>Rung 1</a:t>
            </a:r>
            <a:r>
              <a:rPr lang="en-GB" sz="2800" dirty="0"/>
              <a:t> – Trusting means Obeying</a:t>
            </a:r>
          </a:p>
          <a:p>
            <a:r>
              <a:rPr lang="en-GB" sz="2800" u="sng" dirty="0"/>
              <a:t>Rung 2</a:t>
            </a:r>
            <a:r>
              <a:rPr lang="en-GB" sz="2800" dirty="0"/>
              <a:t> – Trusting that God will provide</a:t>
            </a:r>
          </a:p>
          <a:p>
            <a:endParaRPr lang="en-GB" sz="2800" dirty="0"/>
          </a:p>
          <a:p>
            <a:r>
              <a:rPr lang="en-GB" sz="2800" dirty="0"/>
              <a:t>Where would Abraham stand on this ladder?</a:t>
            </a:r>
          </a:p>
          <a:p>
            <a:pPr lvl="1"/>
            <a:r>
              <a:rPr lang="en-GB" sz="2400" dirty="0"/>
              <a:t>At the start of his journey?</a:t>
            </a:r>
          </a:p>
          <a:p>
            <a:pPr lvl="1"/>
            <a:r>
              <a:rPr lang="en-GB" sz="2400" dirty="0"/>
              <a:t>At the close of his journey?</a:t>
            </a:r>
          </a:p>
          <a:p>
            <a:r>
              <a:rPr lang="en-GB" sz="2800" dirty="0"/>
              <a:t>What about Isaac?</a:t>
            </a:r>
          </a:p>
          <a:p>
            <a:r>
              <a:rPr lang="en-GB" sz="2800" dirty="0"/>
              <a:t>What about us?</a:t>
            </a:r>
          </a:p>
          <a:p>
            <a:endParaRPr lang="en-GB" sz="2800" dirty="0"/>
          </a:p>
        </p:txBody>
      </p:sp>
      <p:grpSp>
        <p:nvGrpSpPr>
          <p:cNvPr id="10" name="Group 9">
            <a:extLst>
              <a:ext uri="{FF2B5EF4-FFF2-40B4-BE49-F238E27FC236}">
                <a16:creationId xmlns:a16="http://schemas.microsoft.com/office/drawing/2014/main" id="{278EAF03-5624-476F-AD39-C135EDF76AB8}"/>
              </a:ext>
            </a:extLst>
          </p:cNvPr>
          <p:cNvGrpSpPr/>
          <p:nvPr/>
        </p:nvGrpSpPr>
        <p:grpSpPr>
          <a:xfrm>
            <a:off x="8871495" y="2132856"/>
            <a:ext cx="2623517" cy="4166177"/>
            <a:chOff x="8871495" y="2132856"/>
            <a:chExt cx="2623517" cy="4166177"/>
          </a:xfrm>
        </p:grpSpPr>
        <p:pic>
          <p:nvPicPr>
            <p:cNvPr id="4" name="Picture 3">
              <a:extLst>
                <a:ext uri="{FF2B5EF4-FFF2-40B4-BE49-F238E27FC236}">
                  <a16:creationId xmlns:a16="http://schemas.microsoft.com/office/drawing/2014/main" id="{9626FE8B-64EF-402F-BC06-7575AE824FDE}"/>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8" name="Picture 7">
              <a:extLst>
                <a:ext uri="{FF2B5EF4-FFF2-40B4-BE49-F238E27FC236}">
                  <a16:creationId xmlns:a16="http://schemas.microsoft.com/office/drawing/2014/main" id="{F75367D3-4D33-43AE-806D-1BA0462E2FF7}"/>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8871495" y="4149080"/>
              <a:ext cx="1592999" cy="1308794"/>
            </a:xfrm>
            <a:prstGeom prst="rect">
              <a:avLst/>
            </a:prstGeom>
          </p:spPr>
        </p:pic>
      </p:grpSp>
    </p:spTree>
    <p:custDataLst>
      <p:tags r:id="rId1"/>
    </p:custDataLst>
    <p:extLst>
      <p:ext uri="{BB962C8B-B14F-4D97-AF65-F5344CB8AC3E}">
        <p14:creationId xmlns:p14="http://schemas.microsoft.com/office/powerpoint/2010/main" val="3632005957"/>
      </p:ext>
    </p:extLst>
  </p:cSld>
  <p:clrMapOvr>
    <a:masterClrMapping/>
  </p:clrMapOvr>
  <mc:AlternateContent xmlns:mc="http://schemas.openxmlformats.org/markup-compatibility/2006" xmlns:p14="http://schemas.microsoft.com/office/powerpoint/2010/main">
    <mc:Choice Requires="p14">
      <p:transition spd="med" p14:dur="700" advTm="41660">
        <p:fade/>
      </p:transition>
    </mc:Choice>
    <mc:Fallback xmlns="">
      <p:transition spd="med" advTm="4166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9727-A7B8-4D02-89F9-122E6166E5FE}"/>
              </a:ext>
            </a:extLst>
          </p:cNvPr>
          <p:cNvSpPr>
            <a:spLocks noGrp="1"/>
          </p:cNvSpPr>
          <p:nvPr>
            <p:ph type="title"/>
          </p:nvPr>
        </p:nvSpPr>
        <p:spPr/>
        <p:txBody>
          <a:bodyPr/>
          <a:lstStyle/>
          <a:p>
            <a:r>
              <a:rPr lang="en-GB" dirty="0"/>
              <a:t>By Faith. . .</a:t>
            </a:r>
          </a:p>
        </p:txBody>
      </p:sp>
      <p:sp>
        <p:nvSpPr>
          <p:cNvPr id="3" name="Content Placeholder 2">
            <a:extLst>
              <a:ext uri="{FF2B5EF4-FFF2-40B4-BE49-F238E27FC236}">
                <a16:creationId xmlns:a16="http://schemas.microsoft.com/office/drawing/2014/main" id="{B0317873-6F1C-4D22-B3BF-A37A908534E9}"/>
              </a:ext>
            </a:extLst>
          </p:cNvPr>
          <p:cNvSpPr>
            <a:spLocks noGrp="1"/>
          </p:cNvSpPr>
          <p:nvPr>
            <p:ph idx="1"/>
          </p:nvPr>
        </p:nvSpPr>
        <p:spPr/>
        <p:txBody>
          <a:bodyPr/>
          <a:lstStyle/>
          <a:p>
            <a:r>
              <a:rPr lang="en-GB" dirty="0"/>
              <a:t>By faith Abraham, when called to go to a place he would later receive as his inheritance, obeyed and went, even though he did not know where he was going.</a:t>
            </a:r>
          </a:p>
          <a:p>
            <a:pPr lvl="1"/>
            <a:r>
              <a:rPr lang="en-GB" dirty="0"/>
              <a:t>Hebrews 11:8</a:t>
            </a:r>
          </a:p>
        </p:txBody>
      </p:sp>
      <p:pic>
        <p:nvPicPr>
          <p:cNvPr id="4" name="Picture 3">
            <a:extLst>
              <a:ext uri="{FF2B5EF4-FFF2-40B4-BE49-F238E27FC236}">
                <a16:creationId xmlns:a16="http://schemas.microsoft.com/office/drawing/2014/main" id="{5DED7A19-F3F5-4178-A62B-C0D9931F26C1}"/>
              </a:ext>
            </a:extLst>
          </p:cNvPr>
          <p:cNvPicPr>
            <a:picLocks noChangeAspect="1"/>
          </p:cNvPicPr>
          <p:nvPr/>
        </p:nvPicPr>
        <p:blipFill>
          <a:blip r:embed="rId2"/>
          <a:stretch>
            <a:fillRect/>
          </a:stretch>
        </p:blipFill>
        <p:spPr>
          <a:xfrm>
            <a:off x="7246540" y="3140968"/>
            <a:ext cx="4482075" cy="3361556"/>
          </a:xfrm>
          <a:prstGeom prst="rect">
            <a:avLst/>
          </a:prstGeom>
        </p:spPr>
      </p:pic>
    </p:spTree>
    <p:extLst>
      <p:ext uri="{BB962C8B-B14F-4D97-AF65-F5344CB8AC3E}">
        <p14:creationId xmlns:p14="http://schemas.microsoft.com/office/powerpoint/2010/main" val="2731378430"/>
      </p:ext>
    </p:extLst>
  </p:cSld>
  <p:clrMapOvr>
    <a:masterClrMapping/>
  </p:clrMapOvr>
  <mc:AlternateContent xmlns:mc="http://schemas.openxmlformats.org/markup-compatibility/2006" xmlns:p14="http://schemas.microsoft.com/office/powerpoint/2010/main">
    <mc:Choice Requires="p14">
      <p:transition spd="med" p14:dur="700" advTm="18932">
        <p:fade/>
      </p:transition>
    </mc:Choice>
    <mc:Fallback xmlns="">
      <p:transition spd="med" advTm="18932">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512E6-33FD-4CB1-8D62-8326AD29DF0F}"/>
              </a:ext>
            </a:extLst>
          </p:cNvPr>
          <p:cNvSpPr>
            <a:spLocks noGrp="1"/>
          </p:cNvSpPr>
          <p:nvPr>
            <p:ph type="title"/>
          </p:nvPr>
        </p:nvSpPr>
        <p:spPr/>
        <p:txBody>
          <a:bodyPr/>
          <a:lstStyle/>
          <a:p>
            <a:r>
              <a:rPr lang="en-GB" dirty="0"/>
              <a:t>Conclusions. . .</a:t>
            </a:r>
          </a:p>
        </p:txBody>
      </p:sp>
      <p:sp>
        <p:nvSpPr>
          <p:cNvPr id="3" name="Content Placeholder 2">
            <a:extLst>
              <a:ext uri="{FF2B5EF4-FFF2-40B4-BE49-F238E27FC236}">
                <a16:creationId xmlns:a16="http://schemas.microsoft.com/office/drawing/2014/main" id="{E62DB0F5-9348-4A51-A38F-9DB922CE3C73}"/>
              </a:ext>
            </a:extLst>
          </p:cNvPr>
          <p:cNvSpPr>
            <a:spLocks noGrp="1"/>
          </p:cNvSpPr>
          <p:nvPr>
            <p:ph idx="1"/>
          </p:nvPr>
        </p:nvSpPr>
        <p:spPr/>
        <p:txBody>
          <a:bodyPr/>
          <a:lstStyle/>
          <a:p>
            <a:r>
              <a:rPr lang="en-GB" dirty="0"/>
              <a:t>We are on</a:t>
            </a:r>
            <a:r>
              <a:rPr lang="en-GB" baseline="0" dirty="0"/>
              <a:t> a journey</a:t>
            </a:r>
          </a:p>
          <a:p>
            <a:r>
              <a:rPr lang="en-GB" baseline="0" dirty="0"/>
              <a:t>We still make mistakes</a:t>
            </a:r>
          </a:p>
          <a:p>
            <a:r>
              <a:rPr lang="en-GB" baseline="0" dirty="0"/>
              <a:t>Trust/Faith means obeying</a:t>
            </a:r>
          </a:p>
          <a:p>
            <a:r>
              <a:rPr lang="en-GB" baseline="0" dirty="0"/>
              <a:t>Trust/Faith means waiting for provision.</a:t>
            </a:r>
          </a:p>
          <a:p>
            <a:r>
              <a:rPr lang="en-GB" dirty="0"/>
              <a:t>Trust/Faith means learning – as Abraham did</a:t>
            </a:r>
            <a:r>
              <a:rPr lang="en-GB" dirty="0">
                <a:solidFill>
                  <a:srgbClr val="FF0000"/>
                </a:solidFill>
              </a:rPr>
              <a:t>.</a:t>
            </a:r>
            <a:endParaRPr lang="en-GB" baseline="0" dirty="0">
              <a:solidFill>
                <a:srgbClr val="FF0000"/>
              </a:solidFill>
            </a:endParaRPr>
          </a:p>
          <a:p>
            <a:pPr marL="0" indent="0">
              <a:buNone/>
            </a:pPr>
            <a:endParaRPr lang="en-GB" dirty="0"/>
          </a:p>
        </p:txBody>
      </p:sp>
      <p:pic>
        <p:nvPicPr>
          <p:cNvPr id="5" name="Picture 4">
            <a:extLst>
              <a:ext uri="{FF2B5EF4-FFF2-40B4-BE49-F238E27FC236}">
                <a16:creationId xmlns:a16="http://schemas.microsoft.com/office/drawing/2014/main" id="{7CBDCC6A-5A68-43CD-B35E-A701F40C00EA}"/>
              </a:ext>
            </a:extLst>
          </p:cNvPr>
          <p:cNvPicPr>
            <a:picLocks noChangeAspect="1"/>
          </p:cNvPicPr>
          <p:nvPr/>
        </p:nvPicPr>
        <p:blipFill>
          <a:blip r:embed="rId3"/>
          <a:stretch>
            <a:fillRect/>
          </a:stretch>
        </p:blipFill>
        <p:spPr>
          <a:xfrm>
            <a:off x="8614692" y="1873087"/>
            <a:ext cx="3006849" cy="4618027"/>
          </a:xfrm>
          <a:prstGeom prst="rect">
            <a:avLst/>
          </a:prstGeom>
        </p:spPr>
      </p:pic>
    </p:spTree>
    <p:custDataLst>
      <p:tags r:id="rId1"/>
    </p:custDataLst>
    <p:extLst>
      <p:ext uri="{BB962C8B-B14F-4D97-AF65-F5344CB8AC3E}">
        <p14:creationId xmlns:p14="http://schemas.microsoft.com/office/powerpoint/2010/main" val="2069912836"/>
      </p:ext>
    </p:extLst>
  </p:cSld>
  <p:clrMapOvr>
    <a:masterClrMapping/>
  </p:clrMapOvr>
  <mc:AlternateContent xmlns:mc="http://schemas.openxmlformats.org/markup-compatibility/2006" xmlns:p14="http://schemas.microsoft.com/office/powerpoint/2010/main">
    <mc:Choice Requires="p14">
      <p:transition spd="med" p14:dur="700" advTm="108110">
        <p:fade/>
      </p:transition>
    </mc:Choice>
    <mc:Fallback xmlns="">
      <p:transition spd="med" advTm="10811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0578E-0C70-4E62-98F7-6FDCB5EBD0FE}"/>
              </a:ext>
            </a:extLst>
          </p:cNvPr>
          <p:cNvSpPr>
            <a:spLocks noGrp="1"/>
          </p:cNvSpPr>
          <p:nvPr>
            <p:ph type="title"/>
          </p:nvPr>
        </p:nvSpPr>
        <p:spPr/>
        <p:txBody>
          <a:bodyPr/>
          <a:lstStyle/>
          <a:p>
            <a:r>
              <a:rPr lang="en-GB" dirty="0"/>
              <a:t>Revisiting last topic. . .</a:t>
            </a:r>
          </a:p>
        </p:txBody>
      </p:sp>
      <p:sp>
        <p:nvSpPr>
          <p:cNvPr id="3" name="Content Placeholder 2">
            <a:extLst>
              <a:ext uri="{FF2B5EF4-FFF2-40B4-BE49-F238E27FC236}">
                <a16:creationId xmlns:a16="http://schemas.microsoft.com/office/drawing/2014/main" id="{C557A870-E675-46C7-A606-2C9950945125}"/>
              </a:ext>
            </a:extLst>
          </p:cNvPr>
          <p:cNvSpPr>
            <a:spLocks noGrp="1"/>
          </p:cNvSpPr>
          <p:nvPr>
            <p:ph idx="1"/>
          </p:nvPr>
        </p:nvSpPr>
        <p:spPr/>
        <p:txBody>
          <a:bodyPr>
            <a:normAutofit/>
          </a:bodyPr>
          <a:lstStyle/>
          <a:p>
            <a:pPr marL="0" indent="0">
              <a:buNone/>
            </a:pPr>
            <a:r>
              <a:rPr lang="en-GB" sz="2800" dirty="0"/>
              <a:t>The Ladder of Trust. . .</a:t>
            </a:r>
            <a:endParaRPr lang="en-GB" sz="2800" u="sng" dirty="0"/>
          </a:p>
          <a:p>
            <a:endParaRPr lang="en-GB" sz="2800" u="sng" dirty="0"/>
          </a:p>
          <a:p>
            <a:r>
              <a:rPr lang="en-GB" sz="2800" u="sng" dirty="0"/>
              <a:t>Rung 1</a:t>
            </a:r>
            <a:r>
              <a:rPr lang="en-GB" sz="2800" dirty="0"/>
              <a:t> – Trusting means Obeying</a:t>
            </a:r>
          </a:p>
          <a:p>
            <a:endParaRPr lang="en-GB" sz="2800" dirty="0"/>
          </a:p>
          <a:p>
            <a:r>
              <a:rPr lang="en-GB" sz="2800" u="sng" dirty="0"/>
              <a:t>Rung 2</a:t>
            </a:r>
            <a:r>
              <a:rPr lang="en-GB" sz="2800" dirty="0"/>
              <a:t> – Trusting that God will provide</a:t>
            </a:r>
          </a:p>
          <a:p>
            <a:endParaRPr lang="en-GB" sz="2800" dirty="0"/>
          </a:p>
          <a:p>
            <a:r>
              <a:rPr lang="en-GB" sz="2800" dirty="0"/>
              <a:t>Trust &amp; Faith are synonymous</a:t>
            </a:r>
          </a:p>
          <a:p>
            <a:endParaRPr lang="en-GB" sz="2800" dirty="0"/>
          </a:p>
        </p:txBody>
      </p:sp>
      <p:grpSp>
        <p:nvGrpSpPr>
          <p:cNvPr id="10" name="Group 9">
            <a:extLst>
              <a:ext uri="{FF2B5EF4-FFF2-40B4-BE49-F238E27FC236}">
                <a16:creationId xmlns:a16="http://schemas.microsoft.com/office/drawing/2014/main" id="{278EAF03-5624-476F-AD39-C135EDF76AB8}"/>
              </a:ext>
            </a:extLst>
          </p:cNvPr>
          <p:cNvGrpSpPr/>
          <p:nvPr/>
        </p:nvGrpSpPr>
        <p:grpSpPr>
          <a:xfrm>
            <a:off x="8871495" y="2132856"/>
            <a:ext cx="2623517" cy="4166177"/>
            <a:chOff x="8871495" y="2132856"/>
            <a:chExt cx="2623517" cy="4166177"/>
          </a:xfrm>
        </p:grpSpPr>
        <p:pic>
          <p:nvPicPr>
            <p:cNvPr id="4" name="Picture 3">
              <a:extLst>
                <a:ext uri="{FF2B5EF4-FFF2-40B4-BE49-F238E27FC236}">
                  <a16:creationId xmlns:a16="http://schemas.microsoft.com/office/drawing/2014/main" id="{9626FE8B-64EF-402F-BC06-7575AE824FDE}"/>
                </a:ext>
              </a:extLst>
            </p:cNvPr>
            <p:cNvPicPr>
              <a:picLocks noChangeAspect="1"/>
            </p:cNvPicPr>
            <p:nvPr/>
          </p:nvPicPr>
          <p:blipFill rotWithShape="1">
            <a:blip r:embed="rId4">
              <a:clrChange>
                <a:clrFrom>
                  <a:srgbClr val="FFFFFF"/>
                </a:clrFrom>
                <a:clrTo>
                  <a:srgbClr val="FFFFFF">
                    <a:alpha val="0"/>
                  </a:srgbClr>
                </a:clrTo>
              </a:clrChange>
            </a:blip>
            <a:srcRect l="14104" r="13421" b="9323"/>
            <a:stretch/>
          </p:blipFill>
          <p:spPr>
            <a:xfrm>
              <a:off x="9334772" y="2132856"/>
              <a:ext cx="2160240" cy="4166177"/>
            </a:xfrm>
            <a:prstGeom prst="rect">
              <a:avLst/>
            </a:prstGeom>
          </p:spPr>
        </p:pic>
        <p:pic>
          <p:nvPicPr>
            <p:cNvPr id="8" name="Picture 7">
              <a:extLst>
                <a:ext uri="{FF2B5EF4-FFF2-40B4-BE49-F238E27FC236}">
                  <a16:creationId xmlns:a16="http://schemas.microsoft.com/office/drawing/2014/main" id="{F75367D3-4D33-43AE-806D-1BA0462E2FF7}"/>
                </a:ext>
              </a:extLst>
            </p:cNvPr>
            <p:cNvPicPr>
              <a:picLocks noChangeAspect="1"/>
            </p:cNvPicPr>
            <p:nvPr/>
          </p:nvPicPr>
          <p:blipFill rotWithShape="1">
            <a:blip r:embed="rId5">
              <a:clrChange>
                <a:clrFrom>
                  <a:srgbClr val="F7F7F7"/>
                </a:clrFrom>
                <a:clrTo>
                  <a:srgbClr val="F7F7F7">
                    <a:alpha val="0"/>
                  </a:srgbClr>
                </a:clrTo>
              </a:clrChange>
            </a:blip>
            <a:srcRect l="15351" t="18889" r="14833" b="23750"/>
            <a:stretch/>
          </p:blipFill>
          <p:spPr>
            <a:xfrm>
              <a:off x="8871495" y="4149080"/>
              <a:ext cx="1592999" cy="1308794"/>
            </a:xfrm>
            <a:prstGeom prst="rect">
              <a:avLst/>
            </a:prstGeom>
          </p:spPr>
        </p:pic>
      </p:grpSp>
    </p:spTree>
    <p:custDataLst>
      <p:tags r:id="rId1"/>
    </p:custDataLst>
    <p:extLst>
      <p:ext uri="{BB962C8B-B14F-4D97-AF65-F5344CB8AC3E}">
        <p14:creationId xmlns:p14="http://schemas.microsoft.com/office/powerpoint/2010/main" val="3806306929"/>
      </p:ext>
    </p:extLst>
  </p:cSld>
  <p:clrMapOvr>
    <a:masterClrMapping/>
  </p:clrMapOvr>
  <mc:AlternateContent xmlns:mc="http://schemas.openxmlformats.org/markup-compatibility/2006" xmlns:p14="http://schemas.microsoft.com/office/powerpoint/2010/main">
    <mc:Choice Requires="p14">
      <p:transition spd="med" p14:dur="700" advTm="42820">
        <p:fade/>
      </p:transition>
    </mc:Choice>
    <mc:Fallback xmlns="">
      <p:transition spd="med" advTm="4282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00EE2-6987-4E9D-AFF4-4BA7BC16DFFB}"/>
              </a:ext>
            </a:extLst>
          </p:cNvPr>
          <p:cNvSpPr>
            <a:spLocks noGrp="1"/>
          </p:cNvSpPr>
          <p:nvPr>
            <p:ph type="title"/>
          </p:nvPr>
        </p:nvSpPr>
        <p:spPr/>
        <p:txBody>
          <a:bodyPr/>
          <a:lstStyle/>
          <a:p>
            <a:r>
              <a:rPr lang="en-GB" dirty="0"/>
              <a:t>The first</a:t>
            </a:r>
            <a:r>
              <a:rPr lang="en-GB" baseline="0" dirty="0"/>
              <a:t> call. . .</a:t>
            </a:r>
            <a:endParaRPr lang="en-GB" dirty="0"/>
          </a:p>
        </p:txBody>
      </p:sp>
      <p:sp>
        <p:nvSpPr>
          <p:cNvPr id="3" name="Content Placeholder 2">
            <a:extLst>
              <a:ext uri="{FF2B5EF4-FFF2-40B4-BE49-F238E27FC236}">
                <a16:creationId xmlns:a16="http://schemas.microsoft.com/office/drawing/2014/main" id="{D853A724-E932-4DCD-8670-337C380F8F30}"/>
              </a:ext>
            </a:extLst>
          </p:cNvPr>
          <p:cNvSpPr>
            <a:spLocks noGrp="1"/>
          </p:cNvSpPr>
          <p:nvPr>
            <p:ph idx="1"/>
          </p:nvPr>
        </p:nvSpPr>
        <p:spPr/>
        <p:txBody>
          <a:bodyPr/>
          <a:lstStyle/>
          <a:p>
            <a:r>
              <a:rPr lang="en-GB" dirty="0"/>
              <a:t>Picture</a:t>
            </a:r>
            <a:r>
              <a:rPr lang="en-GB" baseline="0" dirty="0"/>
              <a:t> Abram?</a:t>
            </a:r>
            <a:endParaRPr lang="en-GB" dirty="0"/>
          </a:p>
          <a:p>
            <a:r>
              <a:rPr lang="en-GB" baseline="0" dirty="0"/>
              <a:t>What</a:t>
            </a:r>
            <a:r>
              <a:rPr lang="en-GB" dirty="0"/>
              <a:t> words would describe him?</a:t>
            </a:r>
            <a:endParaRPr lang="en-GB" baseline="0" dirty="0"/>
          </a:p>
        </p:txBody>
      </p:sp>
      <p:pic>
        <p:nvPicPr>
          <p:cNvPr id="4" name="Picture 3">
            <a:extLst>
              <a:ext uri="{FF2B5EF4-FFF2-40B4-BE49-F238E27FC236}">
                <a16:creationId xmlns:a16="http://schemas.microsoft.com/office/drawing/2014/main" id="{DDD4FD60-2EDD-47B8-896E-E332D4F46A15}"/>
              </a:ext>
            </a:extLst>
          </p:cNvPr>
          <p:cNvPicPr>
            <a:picLocks noChangeAspect="1"/>
          </p:cNvPicPr>
          <p:nvPr/>
        </p:nvPicPr>
        <p:blipFill rotWithShape="1">
          <a:blip r:embed="rId3"/>
          <a:srcRect l="13003" r="13042"/>
          <a:stretch/>
        </p:blipFill>
        <p:spPr>
          <a:xfrm>
            <a:off x="7241586" y="2969581"/>
            <a:ext cx="4397443" cy="3344695"/>
          </a:xfrm>
          <a:prstGeom prst="rect">
            <a:avLst/>
          </a:prstGeom>
        </p:spPr>
      </p:pic>
      <p:pic>
        <p:nvPicPr>
          <p:cNvPr id="5" name="Picture 4">
            <a:extLst>
              <a:ext uri="{FF2B5EF4-FFF2-40B4-BE49-F238E27FC236}">
                <a16:creationId xmlns:a16="http://schemas.microsoft.com/office/drawing/2014/main" id="{3D1B2D65-ADC9-4875-B270-AD8B1B97994E}"/>
              </a:ext>
            </a:extLst>
          </p:cNvPr>
          <p:cNvPicPr>
            <a:picLocks noChangeAspect="1"/>
          </p:cNvPicPr>
          <p:nvPr/>
        </p:nvPicPr>
        <p:blipFill>
          <a:blip r:embed="rId4"/>
          <a:stretch>
            <a:fillRect/>
          </a:stretch>
        </p:blipFill>
        <p:spPr>
          <a:xfrm>
            <a:off x="1845940" y="3212976"/>
            <a:ext cx="3101300" cy="3101300"/>
          </a:xfrm>
          <a:prstGeom prst="rect">
            <a:avLst/>
          </a:prstGeom>
        </p:spPr>
      </p:pic>
    </p:spTree>
    <p:custDataLst>
      <p:tags r:id="rId1"/>
    </p:custDataLst>
    <p:extLst>
      <p:ext uri="{BB962C8B-B14F-4D97-AF65-F5344CB8AC3E}">
        <p14:creationId xmlns:p14="http://schemas.microsoft.com/office/powerpoint/2010/main" val="2637228983"/>
      </p:ext>
    </p:extLst>
  </p:cSld>
  <p:clrMapOvr>
    <a:masterClrMapping/>
  </p:clrMapOvr>
  <mc:AlternateContent xmlns:mc="http://schemas.openxmlformats.org/markup-compatibility/2006" xmlns:p14="http://schemas.microsoft.com/office/powerpoint/2010/main">
    <mc:Choice Requires="p14">
      <p:transition spd="med" p14:dur="700" advTm="74470">
        <p:fade/>
      </p:transition>
    </mc:Choice>
    <mc:Fallback xmlns="">
      <p:transition spd="med" advTm="7447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C0499-A092-48C5-B29A-0E2AF3659F34}"/>
              </a:ext>
            </a:extLst>
          </p:cNvPr>
          <p:cNvSpPr>
            <a:spLocks noGrp="1"/>
          </p:cNvSpPr>
          <p:nvPr>
            <p:ph type="title"/>
          </p:nvPr>
        </p:nvSpPr>
        <p:spPr/>
        <p:txBody>
          <a:bodyPr/>
          <a:lstStyle/>
          <a:p>
            <a:r>
              <a:rPr lang="en-GB" dirty="0" err="1"/>
              <a:t>Terah</a:t>
            </a:r>
            <a:r>
              <a:rPr lang="en-GB" dirty="0"/>
              <a:t> – the story begins. . .</a:t>
            </a:r>
          </a:p>
        </p:txBody>
      </p:sp>
      <p:sp>
        <p:nvSpPr>
          <p:cNvPr id="3" name="Content Placeholder 2">
            <a:extLst>
              <a:ext uri="{FF2B5EF4-FFF2-40B4-BE49-F238E27FC236}">
                <a16:creationId xmlns:a16="http://schemas.microsoft.com/office/drawing/2014/main" id="{99B03EA9-7982-46ED-A06D-35594B947D7D}"/>
              </a:ext>
            </a:extLst>
          </p:cNvPr>
          <p:cNvSpPr>
            <a:spLocks noGrp="1"/>
          </p:cNvSpPr>
          <p:nvPr>
            <p:ph idx="1"/>
          </p:nvPr>
        </p:nvSpPr>
        <p:spPr/>
        <p:txBody>
          <a:bodyPr/>
          <a:lstStyle/>
          <a:p>
            <a:r>
              <a:rPr lang="en-GB" dirty="0" err="1"/>
              <a:t>Terah</a:t>
            </a:r>
            <a:r>
              <a:rPr lang="en-GB" dirty="0"/>
              <a:t> took his son Abram, his grandson Lot son of Haran, and his daughter-in-law Sarai, the wife of his son Abram, and together they set out from Ur of the Chaldeans to go to Canaan. But when they came to Harran, they settled there. </a:t>
            </a:r>
          </a:p>
          <a:p>
            <a:pPr lvl="1"/>
            <a:r>
              <a:rPr lang="en-GB" dirty="0"/>
              <a:t>(Genesis 11:31)</a:t>
            </a:r>
          </a:p>
        </p:txBody>
      </p:sp>
      <p:pic>
        <p:nvPicPr>
          <p:cNvPr id="4" name="Picture 3">
            <a:extLst>
              <a:ext uri="{FF2B5EF4-FFF2-40B4-BE49-F238E27FC236}">
                <a16:creationId xmlns:a16="http://schemas.microsoft.com/office/drawing/2014/main" id="{5D5F3026-3B66-4C07-8004-A4E29C32E425}"/>
              </a:ext>
            </a:extLst>
          </p:cNvPr>
          <p:cNvPicPr>
            <a:picLocks noChangeAspect="1"/>
          </p:cNvPicPr>
          <p:nvPr/>
        </p:nvPicPr>
        <p:blipFill>
          <a:blip r:embed="rId2"/>
          <a:stretch>
            <a:fillRect/>
          </a:stretch>
        </p:blipFill>
        <p:spPr>
          <a:xfrm>
            <a:off x="6742484" y="3429000"/>
            <a:ext cx="4762500" cy="2990850"/>
          </a:xfrm>
          <a:prstGeom prst="rect">
            <a:avLst/>
          </a:prstGeom>
        </p:spPr>
      </p:pic>
      <p:pic>
        <p:nvPicPr>
          <p:cNvPr id="5" name="Picture 4">
            <a:extLst>
              <a:ext uri="{FF2B5EF4-FFF2-40B4-BE49-F238E27FC236}">
                <a16:creationId xmlns:a16="http://schemas.microsoft.com/office/drawing/2014/main" id="{5239D0E8-0469-43FB-B36F-E431AA73ABE6}"/>
              </a:ext>
            </a:extLst>
          </p:cNvPr>
          <p:cNvPicPr>
            <a:picLocks noChangeAspect="1"/>
          </p:cNvPicPr>
          <p:nvPr/>
        </p:nvPicPr>
        <p:blipFill>
          <a:blip r:embed="rId3"/>
          <a:stretch>
            <a:fillRect/>
          </a:stretch>
        </p:blipFill>
        <p:spPr>
          <a:xfrm>
            <a:off x="1989955" y="4197888"/>
            <a:ext cx="3456385" cy="2221962"/>
          </a:xfrm>
          <a:prstGeom prst="rect">
            <a:avLst/>
          </a:prstGeom>
        </p:spPr>
      </p:pic>
    </p:spTree>
    <p:extLst>
      <p:ext uri="{BB962C8B-B14F-4D97-AF65-F5344CB8AC3E}">
        <p14:creationId xmlns:p14="http://schemas.microsoft.com/office/powerpoint/2010/main" val="190076831"/>
      </p:ext>
    </p:extLst>
  </p:cSld>
  <p:clrMapOvr>
    <a:masterClrMapping/>
  </p:clrMapOvr>
  <mc:AlternateContent xmlns:mc="http://schemas.openxmlformats.org/markup-compatibility/2006" xmlns:p14="http://schemas.microsoft.com/office/powerpoint/2010/main">
    <mc:Choice Requires="p14">
      <p:transition spd="med" p14:dur="700" advTm="84649">
        <p:fade/>
      </p:transition>
    </mc:Choice>
    <mc:Fallback xmlns="">
      <p:transition spd="med" advTm="84649">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14986-F85B-4B4E-B1DE-0F60B1EF35E1}"/>
              </a:ext>
            </a:extLst>
          </p:cNvPr>
          <p:cNvSpPr>
            <a:spLocks noGrp="1"/>
          </p:cNvSpPr>
          <p:nvPr>
            <p:ph type="title"/>
          </p:nvPr>
        </p:nvSpPr>
        <p:spPr/>
        <p:txBody>
          <a:bodyPr/>
          <a:lstStyle/>
          <a:p>
            <a:r>
              <a:rPr lang="en-GB" dirty="0"/>
              <a:t>Family Background. . .</a:t>
            </a:r>
          </a:p>
        </p:txBody>
      </p:sp>
      <p:sp>
        <p:nvSpPr>
          <p:cNvPr id="3" name="Content Placeholder 2">
            <a:extLst>
              <a:ext uri="{FF2B5EF4-FFF2-40B4-BE49-F238E27FC236}">
                <a16:creationId xmlns:a16="http://schemas.microsoft.com/office/drawing/2014/main" id="{4C946140-8C95-4CAE-947A-F749D114CBC5}"/>
              </a:ext>
            </a:extLst>
          </p:cNvPr>
          <p:cNvSpPr>
            <a:spLocks noGrp="1"/>
          </p:cNvSpPr>
          <p:nvPr>
            <p:ph idx="1"/>
          </p:nvPr>
        </p:nvSpPr>
        <p:spPr/>
        <p:txBody>
          <a:bodyPr/>
          <a:lstStyle/>
          <a:p>
            <a:r>
              <a:rPr lang="en-GB" dirty="0"/>
              <a:t>‘Long ago your ancestors, including </a:t>
            </a:r>
            <a:r>
              <a:rPr lang="en-GB" dirty="0" err="1"/>
              <a:t>Terah</a:t>
            </a:r>
            <a:r>
              <a:rPr lang="en-GB" dirty="0"/>
              <a:t> the father of Abraham and </a:t>
            </a:r>
            <a:r>
              <a:rPr lang="en-GB" dirty="0" err="1"/>
              <a:t>Nahor</a:t>
            </a:r>
            <a:r>
              <a:rPr lang="en-GB" dirty="0"/>
              <a:t>, lived beyond the Euphrates River and worshiped other gods.</a:t>
            </a:r>
          </a:p>
          <a:p>
            <a:pPr lvl="1"/>
            <a:r>
              <a:rPr lang="en-GB" dirty="0"/>
              <a:t>Joshua 24:2</a:t>
            </a:r>
          </a:p>
          <a:p>
            <a:r>
              <a:rPr lang="en-GB" dirty="0"/>
              <a:t>Now you have gone off because you longed to return to your father’s household. But why did you steal my gods?”</a:t>
            </a:r>
          </a:p>
          <a:p>
            <a:pPr lvl="1"/>
            <a:r>
              <a:rPr lang="en-GB" dirty="0"/>
              <a:t>Genesis 31:30</a:t>
            </a:r>
          </a:p>
          <a:p>
            <a:pPr lvl="1"/>
            <a:endParaRPr lang="en-GB" dirty="0"/>
          </a:p>
          <a:p>
            <a:r>
              <a:rPr lang="en-GB" dirty="0"/>
              <a:t>Tradition 1 – Idol Maker</a:t>
            </a:r>
          </a:p>
          <a:p>
            <a:r>
              <a:rPr lang="en-GB" dirty="0"/>
              <a:t>Tradition 2 – Idol breaker</a:t>
            </a:r>
          </a:p>
        </p:txBody>
      </p:sp>
      <p:pic>
        <p:nvPicPr>
          <p:cNvPr id="4" name="Picture 3">
            <a:extLst>
              <a:ext uri="{FF2B5EF4-FFF2-40B4-BE49-F238E27FC236}">
                <a16:creationId xmlns:a16="http://schemas.microsoft.com/office/drawing/2014/main" id="{A490E21B-1791-44A5-902C-4D10DD450FA1}"/>
              </a:ext>
            </a:extLst>
          </p:cNvPr>
          <p:cNvPicPr>
            <a:picLocks noChangeAspect="1"/>
          </p:cNvPicPr>
          <p:nvPr/>
        </p:nvPicPr>
        <p:blipFill>
          <a:blip r:embed="rId3"/>
          <a:stretch>
            <a:fillRect/>
          </a:stretch>
        </p:blipFill>
        <p:spPr>
          <a:xfrm>
            <a:off x="9046740" y="3957736"/>
            <a:ext cx="2808628" cy="2602805"/>
          </a:xfrm>
          <a:prstGeom prst="rect">
            <a:avLst/>
          </a:prstGeom>
        </p:spPr>
      </p:pic>
    </p:spTree>
    <p:custDataLst>
      <p:tags r:id="rId1"/>
    </p:custDataLst>
    <p:extLst>
      <p:ext uri="{BB962C8B-B14F-4D97-AF65-F5344CB8AC3E}">
        <p14:creationId xmlns:p14="http://schemas.microsoft.com/office/powerpoint/2010/main" val="2054800347"/>
      </p:ext>
    </p:extLst>
  </p:cSld>
  <p:clrMapOvr>
    <a:masterClrMapping/>
  </p:clrMapOvr>
  <mc:AlternateContent xmlns:mc="http://schemas.openxmlformats.org/markup-compatibility/2006" xmlns:p14="http://schemas.microsoft.com/office/powerpoint/2010/main">
    <mc:Choice Requires="p14">
      <p:transition spd="med" p14:dur="700" advTm="132023">
        <p:fade/>
      </p:transition>
    </mc:Choice>
    <mc:Fallback xmlns="">
      <p:transition spd="med" advTm="13202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90DF9-E2B0-458C-8C3B-1EBAA1FC2A45}"/>
              </a:ext>
            </a:extLst>
          </p:cNvPr>
          <p:cNvSpPr>
            <a:spLocks noGrp="1"/>
          </p:cNvSpPr>
          <p:nvPr>
            <p:ph type="title"/>
          </p:nvPr>
        </p:nvSpPr>
        <p:spPr/>
        <p:txBody>
          <a:bodyPr/>
          <a:lstStyle/>
          <a:p>
            <a:r>
              <a:rPr lang="en-GB" dirty="0"/>
              <a:t>Leaving</a:t>
            </a:r>
            <a:r>
              <a:rPr lang="en-GB" baseline="0" dirty="0"/>
              <a:t> Haran. . .</a:t>
            </a:r>
            <a:endParaRPr lang="en-GB" dirty="0"/>
          </a:p>
        </p:txBody>
      </p:sp>
      <p:sp>
        <p:nvSpPr>
          <p:cNvPr id="3" name="Content Placeholder 2">
            <a:extLst>
              <a:ext uri="{FF2B5EF4-FFF2-40B4-BE49-F238E27FC236}">
                <a16:creationId xmlns:a16="http://schemas.microsoft.com/office/drawing/2014/main" id="{A6052A76-4A96-450A-B956-654DC86B3B36}"/>
              </a:ext>
            </a:extLst>
          </p:cNvPr>
          <p:cNvSpPr>
            <a:spLocks noGrp="1"/>
          </p:cNvSpPr>
          <p:nvPr>
            <p:ph idx="1"/>
          </p:nvPr>
        </p:nvSpPr>
        <p:spPr>
          <a:xfrm>
            <a:off x="348556" y="1905000"/>
            <a:ext cx="6177904" cy="4267200"/>
          </a:xfrm>
        </p:spPr>
        <p:txBody>
          <a:bodyPr/>
          <a:lstStyle/>
          <a:p>
            <a:r>
              <a:rPr lang="en-GB" dirty="0"/>
              <a:t>The </a:t>
            </a:r>
            <a:r>
              <a:rPr lang="en-GB" cap="small" dirty="0"/>
              <a:t>Lord</a:t>
            </a:r>
            <a:r>
              <a:rPr lang="en-GB" dirty="0"/>
              <a:t> had said to Abram, “Go from your country, your people and your father’s household to the land I will show you.</a:t>
            </a:r>
          </a:p>
          <a:p>
            <a:endParaRPr lang="en-GB" dirty="0"/>
          </a:p>
          <a:p>
            <a:r>
              <a:rPr lang="en-GB" dirty="0"/>
              <a:t>So Abram went, as the </a:t>
            </a:r>
            <a:r>
              <a:rPr lang="en-GB" cap="small" dirty="0"/>
              <a:t>Lord</a:t>
            </a:r>
            <a:r>
              <a:rPr lang="en-GB" dirty="0"/>
              <a:t> had told him; and Lot went with him. Abram was seventy-five years old when he set out from Harran.</a:t>
            </a:r>
          </a:p>
          <a:p>
            <a:endParaRPr lang="en-GB" dirty="0"/>
          </a:p>
          <a:p>
            <a:pPr lvl="1"/>
            <a:r>
              <a:rPr lang="en-GB" dirty="0"/>
              <a:t>Genesis 12:1, 4</a:t>
            </a:r>
          </a:p>
        </p:txBody>
      </p:sp>
      <p:pic>
        <p:nvPicPr>
          <p:cNvPr id="4" name="Picture 3">
            <a:extLst>
              <a:ext uri="{FF2B5EF4-FFF2-40B4-BE49-F238E27FC236}">
                <a16:creationId xmlns:a16="http://schemas.microsoft.com/office/drawing/2014/main" id="{BFB05BE4-6E40-4650-A12E-64DC79F39496}"/>
              </a:ext>
            </a:extLst>
          </p:cNvPr>
          <p:cNvPicPr>
            <a:picLocks noChangeAspect="1"/>
          </p:cNvPicPr>
          <p:nvPr/>
        </p:nvPicPr>
        <p:blipFill>
          <a:blip r:embed="rId2"/>
          <a:stretch>
            <a:fillRect/>
          </a:stretch>
        </p:blipFill>
        <p:spPr>
          <a:xfrm>
            <a:off x="6775317" y="2209391"/>
            <a:ext cx="5088042" cy="3658418"/>
          </a:xfrm>
          <a:prstGeom prst="rect">
            <a:avLst/>
          </a:prstGeom>
        </p:spPr>
      </p:pic>
    </p:spTree>
    <p:extLst>
      <p:ext uri="{BB962C8B-B14F-4D97-AF65-F5344CB8AC3E}">
        <p14:creationId xmlns:p14="http://schemas.microsoft.com/office/powerpoint/2010/main" val="1842974372"/>
      </p:ext>
    </p:extLst>
  </p:cSld>
  <p:clrMapOvr>
    <a:masterClrMapping/>
  </p:clrMapOvr>
  <mc:AlternateContent xmlns:mc="http://schemas.openxmlformats.org/markup-compatibility/2006" xmlns:p14="http://schemas.microsoft.com/office/powerpoint/2010/main">
    <mc:Choice Requires="p14">
      <p:transition spd="med" p14:dur="700" advTm="61496">
        <p:fade/>
      </p:transition>
    </mc:Choice>
    <mc:Fallback xmlns="">
      <p:transition spd="med" advTm="61496">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36D08-23A6-4A5F-BFFA-07F6F282EF85}"/>
              </a:ext>
            </a:extLst>
          </p:cNvPr>
          <p:cNvSpPr>
            <a:spLocks noGrp="1"/>
          </p:cNvSpPr>
          <p:nvPr>
            <p:ph type="title"/>
          </p:nvPr>
        </p:nvSpPr>
        <p:spPr/>
        <p:txBody>
          <a:bodyPr/>
          <a:lstStyle/>
          <a:p>
            <a:r>
              <a:rPr lang="en-GB" dirty="0"/>
              <a:t>Meeting challenges. . .</a:t>
            </a:r>
          </a:p>
        </p:txBody>
      </p:sp>
      <p:sp>
        <p:nvSpPr>
          <p:cNvPr id="3" name="Content Placeholder 2">
            <a:extLst>
              <a:ext uri="{FF2B5EF4-FFF2-40B4-BE49-F238E27FC236}">
                <a16:creationId xmlns:a16="http://schemas.microsoft.com/office/drawing/2014/main" id="{61E09811-2058-4D12-B9FE-D51B7C3869DF}"/>
              </a:ext>
            </a:extLst>
          </p:cNvPr>
          <p:cNvSpPr>
            <a:spLocks noGrp="1"/>
          </p:cNvSpPr>
          <p:nvPr>
            <p:ph idx="1"/>
          </p:nvPr>
        </p:nvSpPr>
        <p:spPr>
          <a:xfrm>
            <a:off x="1522414" y="1905000"/>
            <a:ext cx="9144000" cy="4267200"/>
          </a:xfrm>
        </p:spPr>
        <p:txBody>
          <a:bodyPr/>
          <a:lstStyle/>
          <a:p>
            <a:r>
              <a:rPr lang="en-GB" baseline="30000" dirty="0"/>
              <a:t> </a:t>
            </a:r>
            <a:r>
              <a:rPr lang="en-GB" dirty="0"/>
              <a:t>Now there was a famine in the land, and Abram went down to Egypt to live there for a while because the famine was severe.</a:t>
            </a:r>
          </a:p>
          <a:p>
            <a:pPr lvl="1"/>
            <a:r>
              <a:rPr lang="en-GB" dirty="0"/>
              <a:t>Genesis 12:10</a:t>
            </a:r>
          </a:p>
        </p:txBody>
      </p:sp>
      <p:pic>
        <p:nvPicPr>
          <p:cNvPr id="4" name="Picture 3">
            <a:extLst>
              <a:ext uri="{FF2B5EF4-FFF2-40B4-BE49-F238E27FC236}">
                <a16:creationId xmlns:a16="http://schemas.microsoft.com/office/drawing/2014/main" id="{DE63F73C-FE3D-47D6-BA50-04C56AE8B98C}"/>
              </a:ext>
            </a:extLst>
          </p:cNvPr>
          <p:cNvPicPr>
            <a:picLocks noChangeAspect="1"/>
          </p:cNvPicPr>
          <p:nvPr/>
        </p:nvPicPr>
        <p:blipFill>
          <a:blip r:embed="rId4"/>
          <a:stretch>
            <a:fillRect/>
          </a:stretch>
        </p:blipFill>
        <p:spPr>
          <a:xfrm>
            <a:off x="1539091" y="3146131"/>
            <a:ext cx="4935911" cy="3284984"/>
          </a:xfrm>
          <a:prstGeom prst="rect">
            <a:avLst/>
          </a:prstGeom>
        </p:spPr>
      </p:pic>
      <p:pic>
        <p:nvPicPr>
          <p:cNvPr id="5" name="Picture 4">
            <a:extLst>
              <a:ext uri="{FF2B5EF4-FFF2-40B4-BE49-F238E27FC236}">
                <a16:creationId xmlns:a16="http://schemas.microsoft.com/office/drawing/2014/main" id="{71457BC5-6557-419F-B668-25427E66DB5B}"/>
              </a:ext>
            </a:extLst>
          </p:cNvPr>
          <p:cNvPicPr>
            <a:picLocks noChangeAspect="1"/>
          </p:cNvPicPr>
          <p:nvPr/>
        </p:nvPicPr>
        <p:blipFill>
          <a:blip r:embed="rId5"/>
          <a:stretch>
            <a:fillRect/>
          </a:stretch>
        </p:blipFill>
        <p:spPr>
          <a:xfrm>
            <a:off x="6742484" y="3140968"/>
            <a:ext cx="5089201" cy="3288407"/>
          </a:xfrm>
          <a:prstGeom prst="rect">
            <a:avLst/>
          </a:prstGeom>
        </p:spPr>
      </p:pic>
    </p:spTree>
    <p:custDataLst>
      <p:tags r:id="rId1"/>
    </p:custDataLst>
    <p:extLst>
      <p:ext uri="{BB962C8B-B14F-4D97-AF65-F5344CB8AC3E}">
        <p14:creationId xmlns:p14="http://schemas.microsoft.com/office/powerpoint/2010/main" val="963415309"/>
      </p:ext>
    </p:extLst>
  </p:cSld>
  <p:clrMapOvr>
    <a:masterClrMapping/>
  </p:clrMapOvr>
  <mc:AlternateContent xmlns:mc="http://schemas.openxmlformats.org/markup-compatibility/2006" xmlns:p14="http://schemas.microsoft.com/office/powerpoint/2010/main">
    <mc:Choice Requires="p14">
      <p:transition spd="med" p14:dur="700" advTm="105083">
        <p:fade/>
      </p:transition>
    </mc:Choice>
    <mc:Fallback xmlns="">
      <p:transition spd="med" advTm="1050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092C-ECFB-4BE8-A9BD-28685B5537D6}"/>
              </a:ext>
            </a:extLst>
          </p:cNvPr>
          <p:cNvSpPr>
            <a:spLocks noGrp="1"/>
          </p:cNvSpPr>
          <p:nvPr>
            <p:ph type="title"/>
          </p:nvPr>
        </p:nvSpPr>
        <p:spPr/>
        <p:txBody>
          <a:bodyPr/>
          <a:lstStyle/>
          <a:p>
            <a:r>
              <a:rPr lang="en-GB" dirty="0"/>
              <a:t>Failing the test. . .</a:t>
            </a:r>
          </a:p>
        </p:txBody>
      </p:sp>
      <p:sp>
        <p:nvSpPr>
          <p:cNvPr id="3" name="Content Placeholder 2">
            <a:extLst>
              <a:ext uri="{FF2B5EF4-FFF2-40B4-BE49-F238E27FC236}">
                <a16:creationId xmlns:a16="http://schemas.microsoft.com/office/drawing/2014/main" id="{5166164D-7D9B-4DB4-BDA6-75C168088A3F}"/>
              </a:ext>
            </a:extLst>
          </p:cNvPr>
          <p:cNvSpPr>
            <a:spLocks noGrp="1"/>
          </p:cNvSpPr>
          <p:nvPr>
            <p:ph idx="1"/>
          </p:nvPr>
        </p:nvSpPr>
        <p:spPr>
          <a:xfrm>
            <a:off x="1197868" y="1916832"/>
            <a:ext cx="4571998" cy="4267200"/>
          </a:xfrm>
        </p:spPr>
        <p:txBody>
          <a:bodyPr/>
          <a:lstStyle/>
          <a:p>
            <a:r>
              <a:rPr lang="en-GB" dirty="0"/>
              <a:t>As he was about to enter Egypt, he said to his wife Sarai, “I know what a beautiful woman you are. </a:t>
            </a:r>
            <a:r>
              <a:rPr lang="en-GB" baseline="30000" dirty="0"/>
              <a:t>12 </a:t>
            </a:r>
            <a:r>
              <a:rPr lang="en-GB" dirty="0"/>
              <a:t>When the Egyptians see you, they will say, ‘This is his wife.’ Then they will kill me but will let you live. </a:t>
            </a:r>
            <a:r>
              <a:rPr lang="en-GB" baseline="30000" dirty="0"/>
              <a:t>13 </a:t>
            </a:r>
            <a:r>
              <a:rPr lang="en-GB" dirty="0"/>
              <a:t>Say you are my sister, so that I will be treated well for your sake and my life will be spared because of you.”</a:t>
            </a:r>
          </a:p>
          <a:p>
            <a:pPr lvl="1"/>
            <a:r>
              <a:rPr lang="en-GB" dirty="0"/>
              <a:t>Genesis 12:11-13</a:t>
            </a:r>
          </a:p>
        </p:txBody>
      </p:sp>
      <p:pic>
        <p:nvPicPr>
          <p:cNvPr id="4" name="Picture 3">
            <a:extLst>
              <a:ext uri="{FF2B5EF4-FFF2-40B4-BE49-F238E27FC236}">
                <a16:creationId xmlns:a16="http://schemas.microsoft.com/office/drawing/2014/main" id="{29999890-6963-4B20-B38C-8B76C9315513}"/>
              </a:ext>
            </a:extLst>
          </p:cNvPr>
          <p:cNvPicPr>
            <a:picLocks noChangeAspect="1"/>
          </p:cNvPicPr>
          <p:nvPr/>
        </p:nvPicPr>
        <p:blipFill>
          <a:blip r:embed="rId2"/>
          <a:stretch>
            <a:fillRect/>
          </a:stretch>
        </p:blipFill>
        <p:spPr>
          <a:xfrm>
            <a:off x="6238428" y="2061537"/>
            <a:ext cx="5417046" cy="3977789"/>
          </a:xfrm>
          <a:prstGeom prst="rect">
            <a:avLst/>
          </a:prstGeom>
        </p:spPr>
      </p:pic>
      <p:sp>
        <p:nvSpPr>
          <p:cNvPr id="5" name="TextBox 4">
            <a:extLst>
              <a:ext uri="{FF2B5EF4-FFF2-40B4-BE49-F238E27FC236}">
                <a16:creationId xmlns:a16="http://schemas.microsoft.com/office/drawing/2014/main" id="{BD8B3B0B-0DCC-4316-A48D-7F49DBE33E46}"/>
              </a:ext>
            </a:extLst>
          </p:cNvPr>
          <p:cNvSpPr txBox="1"/>
          <p:nvPr/>
        </p:nvSpPr>
        <p:spPr>
          <a:xfrm>
            <a:off x="10230107" y="6039326"/>
            <a:ext cx="1521699" cy="369332"/>
          </a:xfrm>
          <a:prstGeom prst="rect">
            <a:avLst/>
          </a:prstGeom>
          <a:noFill/>
        </p:spPr>
        <p:txBody>
          <a:bodyPr wrap="none" rtlCol="0">
            <a:spAutoFit/>
          </a:bodyPr>
          <a:lstStyle/>
          <a:p>
            <a:pPr>
              <a:lnSpc>
                <a:spcPct val="90000"/>
              </a:lnSpc>
            </a:pPr>
            <a:r>
              <a:rPr lang="en-GB" sz="2000" dirty="0"/>
              <a:t>James Tissot</a:t>
            </a:r>
          </a:p>
        </p:txBody>
      </p:sp>
    </p:spTree>
    <p:extLst>
      <p:ext uri="{BB962C8B-B14F-4D97-AF65-F5344CB8AC3E}">
        <p14:creationId xmlns:p14="http://schemas.microsoft.com/office/powerpoint/2010/main" val="4267194498"/>
      </p:ext>
    </p:extLst>
  </p:cSld>
  <p:clrMapOvr>
    <a:masterClrMapping/>
  </p:clrMapOvr>
  <mc:AlternateContent xmlns:mc="http://schemas.openxmlformats.org/markup-compatibility/2006" xmlns:p14="http://schemas.microsoft.com/office/powerpoint/2010/main">
    <mc:Choice Requires="p14">
      <p:transition spd="med" p14:dur="700" advTm="99875">
        <p:fade/>
      </p:transition>
    </mc:Choice>
    <mc:Fallback xmlns="">
      <p:transition spd="med" advTm="99875">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8|5|9.5|9.7"/>
</p:tagLst>
</file>

<file path=ppt/tags/tag10.xml><?xml version="1.0" encoding="utf-8"?>
<p:tagLst xmlns:a="http://schemas.openxmlformats.org/drawingml/2006/main" xmlns:r="http://schemas.openxmlformats.org/officeDocument/2006/relationships" xmlns:p="http://schemas.openxmlformats.org/presentationml/2006/main">
  <p:tag name="TIMING" val="|3.1|22.7"/>
</p:tagLst>
</file>

<file path=ppt/tags/tag11.xml><?xml version="1.0" encoding="utf-8"?>
<p:tagLst xmlns:a="http://schemas.openxmlformats.org/drawingml/2006/main" xmlns:r="http://schemas.openxmlformats.org/officeDocument/2006/relationships" xmlns:p="http://schemas.openxmlformats.org/presentationml/2006/main">
  <p:tag name="TIMING" val="|2.9|64.1"/>
</p:tagLst>
</file>

<file path=ppt/tags/tag12.xml><?xml version="1.0" encoding="utf-8"?>
<p:tagLst xmlns:a="http://schemas.openxmlformats.org/drawingml/2006/main" xmlns:r="http://schemas.openxmlformats.org/officeDocument/2006/relationships" xmlns:p="http://schemas.openxmlformats.org/presentationml/2006/main">
  <p:tag name="TIMING" val="|2.5|5.3|5.2|15.8"/>
</p:tagLst>
</file>

<file path=ppt/tags/tag13.xml><?xml version="1.0" encoding="utf-8"?>
<p:tagLst xmlns:a="http://schemas.openxmlformats.org/drawingml/2006/main" xmlns:r="http://schemas.openxmlformats.org/officeDocument/2006/relationships" xmlns:p="http://schemas.openxmlformats.org/presentationml/2006/main">
  <p:tag name="TIMING" val="|15.4|28.9"/>
</p:tagLst>
</file>

<file path=ppt/tags/tag14.xml><?xml version="1.0" encoding="utf-8"?>
<p:tagLst xmlns:a="http://schemas.openxmlformats.org/drawingml/2006/main" xmlns:r="http://schemas.openxmlformats.org/officeDocument/2006/relationships" xmlns:p="http://schemas.openxmlformats.org/presentationml/2006/main">
  <p:tag name="TIMING" val="|1.2|1.9|4.3|2.6|11.2|7|7.3"/>
</p:tagLst>
</file>

<file path=ppt/tags/tag15.xml><?xml version="1.0" encoding="utf-8"?>
<p:tagLst xmlns:a="http://schemas.openxmlformats.org/drawingml/2006/main" xmlns:r="http://schemas.openxmlformats.org/officeDocument/2006/relationships" xmlns:p="http://schemas.openxmlformats.org/presentationml/2006/main">
  <p:tag name="TIMING" val="|1.2|1.7|6|31.3|4.9"/>
</p:tagLst>
</file>

<file path=ppt/tags/tag2.xml><?xml version="1.0" encoding="utf-8"?>
<p:tagLst xmlns:a="http://schemas.openxmlformats.org/drawingml/2006/main" xmlns:r="http://schemas.openxmlformats.org/officeDocument/2006/relationships" xmlns:p="http://schemas.openxmlformats.org/presentationml/2006/main">
  <p:tag name="TIMING" val="|2.3|57"/>
</p:tagLst>
</file>

<file path=ppt/tags/tag3.xml><?xml version="1.0" encoding="utf-8"?>
<p:tagLst xmlns:a="http://schemas.openxmlformats.org/drawingml/2006/main" xmlns:r="http://schemas.openxmlformats.org/officeDocument/2006/relationships" xmlns:p="http://schemas.openxmlformats.org/presentationml/2006/main">
  <p:tag name="TIMING" val="|2.7|27.4|46.3|7.6"/>
</p:tagLst>
</file>

<file path=ppt/tags/tag4.xml><?xml version="1.0" encoding="utf-8"?>
<p:tagLst xmlns:a="http://schemas.openxmlformats.org/drawingml/2006/main" xmlns:r="http://schemas.openxmlformats.org/officeDocument/2006/relationships" xmlns:p="http://schemas.openxmlformats.org/presentationml/2006/main">
  <p:tag name="TIMING" val="|16.2"/>
</p:tagLst>
</file>

<file path=ppt/tags/tag5.xml><?xml version="1.0" encoding="utf-8"?>
<p:tagLst xmlns:a="http://schemas.openxmlformats.org/drawingml/2006/main" xmlns:r="http://schemas.openxmlformats.org/officeDocument/2006/relationships" xmlns:p="http://schemas.openxmlformats.org/presentationml/2006/main">
  <p:tag name="TIMING" val="|2.7|23|6.2"/>
</p:tagLst>
</file>

<file path=ppt/tags/tag6.xml><?xml version="1.0" encoding="utf-8"?>
<p:tagLst xmlns:a="http://schemas.openxmlformats.org/drawingml/2006/main" xmlns:r="http://schemas.openxmlformats.org/officeDocument/2006/relationships" xmlns:p="http://schemas.openxmlformats.org/presentationml/2006/main">
  <p:tag name="TIMING" val="|5.9|13|39.7"/>
</p:tagLst>
</file>

<file path=ppt/tags/tag7.xml><?xml version="1.0" encoding="utf-8"?>
<p:tagLst xmlns:a="http://schemas.openxmlformats.org/drawingml/2006/main" xmlns:r="http://schemas.openxmlformats.org/officeDocument/2006/relationships" xmlns:p="http://schemas.openxmlformats.org/presentationml/2006/main">
  <p:tag name="TIMING" val="|2.3|2.1|9.6|8.1"/>
</p:tagLst>
</file>

<file path=ppt/tags/tag8.xml><?xml version="1.0" encoding="utf-8"?>
<p:tagLst xmlns:a="http://schemas.openxmlformats.org/drawingml/2006/main" xmlns:r="http://schemas.openxmlformats.org/officeDocument/2006/relationships" xmlns:p="http://schemas.openxmlformats.org/presentationml/2006/main">
  <p:tag name="TIMING" val="|12.2|35.9|12.8"/>
</p:tagLst>
</file>

<file path=ppt/tags/tag9.xml><?xml version="1.0" encoding="utf-8"?>
<p:tagLst xmlns:a="http://schemas.openxmlformats.org/drawingml/2006/main" xmlns:r="http://schemas.openxmlformats.org/officeDocument/2006/relationships" xmlns:p="http://schemas.openxmlformats.org/presentationml/2006/main">
  <p:tag name="TIMING" val="|6.4|20.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halkboard 16x9">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80000"/>
                <a:satMod val="300000"/>
              </a:schemeClr>
            </a:gs>
            <a:gs pos="100000">
              <a:schemeClr val="phClr">
                <a:shade val="30000"/>
                <a:satMod val="200000"/>
              </a:schemeClr>
            </a:gs>
          </a:gsLst>
          <a:path path="circle">
            <a:fillToRect l="50000" t="50000" r="50000" b="50000"/>
          </a:path>
        </a:gradFill>
        <a:blipFill rotWithShape="1">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miter lim="800000"/>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lnSpc>
            <a:spcPct val="90000"/>
          </a:lnSpc>
          <a:defRPr sz="2400"/>
        </a:defPPr>
      </a:lstStyle>
    </a:txDef>
  </a:objectDefaults>
  <a:extraClrSchemeLst/>
  <a:extLst>
    <a:ext uri="{05A4C25C-085E-4340-85A3-A5531E510DB2}">
      <thm15:themeFamily xmlns:thm15="http://schemas.microsoft.com/office/thememl/2012/main" name="TF00001018.potx" id="{D19C2884-2C55-4C1A-A5C2-5D03FF1F35A4}" vid="{5F7A9C6A-558C-4654-B762-2F22BC904FAE}"/>
    </a:ext>
  </a:extLst>
</a:theme>
</file>

<file path=ppt/theme/theme2.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halkboard_16x9">
      <a:dk1>
        <a:sysClr val="windowText" lastClr="000000"/>
      </a:dk1>
      <a:lt1>
        <a:sysClr val="window" lastClr="FFFFFF"/>
      </a:lt1>
      <a:dk2>
        <a:srgbClr val="333333"/>
      </a:dk2>
      <a:lt2>
        <a:srgbClr val="B2B2B2"/>
      </a:lt2>
      <a:accent1>
        <a:srgbClr val="57BCE5"/>
      </a:accent1>
      <a:accent2>
        <a:srgbClr val="F4D968"/>
      </a:accent2>
      <a:accent3>
        <a:srgbClr val="AEBD57"/>
      </a:accent3>
      <a:accent4>
        <a:srgbClr val="DF9041"/>
      </a:accent4>
      <a:accent5>
        <a:srgbClr val="E35F5F"/>
      </a:accent5>
      <a:accent6>
        <a:srgbClr val="828BCE"/>
      </a:accent6>
      <a:hlink>
        <a:srgbClr val="57BCE5"/>
      </a:hlink>
      <a:folHlink>
        <a:srgbClr val="969696"/>
      </a:folHlink>
    </a:clrScheme>
    <a:fontScheme name="Chalkboard_16x9">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56645</TotalTime>
  <Words>1195</Words>
  <Application>Microsoft Office PowerPoint</Application>
  <PresentationFormat>Custom</PresentationFormat>
  <Paragraphs>116</Paragraphs>
  <Slides>20</Slides>
  <Notes>5</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Consolas</vt:lpstr>
      <vt:lpstr>Corbel</vt:lpstr>
      <vt:lpstr>Chalkboard 16x9</vt:lpstr>
      <vt:lpstr>We’re separate because... </vt:lpstr>
      <vt:lpstr>By Faith. . .</vt:lpstr>
      <vt:lpstr>Revisiting last topic. . .</vt:lpstr>
      <vt:lpstr>The first call. . .</vt:lpstr>
      <vt:lpstr>Terah – the story begins. . .</vt:lpstr>
      <vt:lpstr>Family Background. . .</vt:lpstr>
      <vt:lpstr>Leaving Haran. . .</vt:lpstr>
      <vt:lpstr>Meeting challenges. . .</vt:lpstr>
      <vt:lpstr>Failing the test. . .</vt:lpstr>
      <vt:lpstr>Deferred Dreams. . .</vt:lpstr>
      <vt:lpstr>Symmetry. . .</vt:lpstr>
      <vt:lpstr>The Journey continues. . .</vt:lpstr>
      <vt:lpstr>Abraham tries again. . .</vt:lpstr>
      <vt:lpstr>Isaac – Similarities. . .</vt:lpstr>
      <vt:lpstr>Isaac - Differences</vt:lpstr>
      <vt:lpstr>Isaac - Differences</vt:lpstr>
      <vt:lpstr>The Ladder of Trust / Faith. . .</vt:lpstr>
      <vt:lpstr>The other end of the journey. . .</vt:lpstr>
      <vt:lpstr>The Ladder of Trust / Faith. . .</vt:lpstr>
      <vt:lpstr>Conclusions.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Nephilim</dc:title>
  <dc:creator>Richard Down</dc:creator>
  <cp:lastModifiedBy>Richard Down</cp:lastModifiedBy>
  <cp:revision>318</cp:revision>
  <cp:lastPrinted>2018-06-08T19:49:02Z</cp:lastPrinted>
  <dcterms:created xsi:type="dcterms:W3CDTF">2018-03-11T19:08:34Z</dcterms:created>
  <dcterms:modified xsi:type="dcterms:W3CDTF">2020-01-24T20:58:28Z</dcterms:modified>
</cp:coreProperties>
</file>